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256" r:id="rId2"/>
    <p:sldId id="257" r:id="rId3"/>
    <p:sldId id="266" r:id="rId4"/>
    <p:sldId id="258" r:id="rId5"/>
    <p:sldId id="267" r:id="rId6"/>
    <p:sldId id="259" r:id="rId7"/>
    <p:sldId id="265" r:id="rId8"/>
    <p:sldId id="260" r:id="rId9"/>
    <p:sldId id="268" r:id="rId10"/>
    <p:sldId id="278" r:id="rId11"/>
    <p:sldId id="270" r:id="rId12"/>
    <p:sldId id="279" r:id="rId13"/>
    <p:sldId id="269" r:id="rId14"/>
    <p:sldId id="280" r:id="rId15"/>
    <p:sldId id="272" r:id="rId16"/>
    <p:sldId id="281" r:id="rId17"/>
    <p:sldId id="277" r:id="rId18"/>
    <p:sldId id="283" r:id="rId19"/>
    <p:sldId id="286" r:id="rId20"/>
    <p:sldId id="289" r:id="rId21"/>
    <p:sldId id="262" r:id="rId22"/>
    <p:sldId id="273" r:id="rId23"/>
    <p:sldId id="274" r:id="rId24"/>
    <p:sldId id="285" r:id="rId25"/>
    <p:sldId id="276" r:id="rId26"/>
    <p:sldId id="284" r:id="rId27"/>
    <p:sldId id="287" r:id="rId28"/>
    <p:sldId id="264" r:id="rId29"/>
    <p:sldId id="275" r:id="rId30"/>
    <p:sldId id="263"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93"/>
    <p:restoredTop sz="70462"/>
  </p:normalViewPr>
  <p:slideViewPr>
    <p:cSldViewPr snapToGrid="0">
      <p:cViewPr varScale="1">
        <p:scale>
          <a:sx n="111" d="100"/>
          <a:sy n="111" d="100"/>
        </p:scale>
        <p:origin x="10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CE959A-A5BE-40BC-9A1B-CC2802FEAED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FB6B1A-E818-4CA2-9004-2FC968E5BA04}">
      <dgm:prSet/>
      <dgm:spPr/>
      <dgm:t>
        <a:bodyPr/>
        <a:lstStyle/>
        <a:p>
          <a:pPr>
            <a:lnSpc>
              <a:spcPct val="100000"/>
            </a:lnSpc>
          </a:pPr>
          <a:r>
            <a:rPr lang="en-US"/>
            <a:t>Privacy</a:t>
          </a:r>
        </a:p>
      </dgm:t>
    </dgm:pt>
    <dgm:pt modelId="{CD5E48D5-A612-4E7C-B7A8-C8E17E3A0398}" type="parTrans" cxnId="{59C2769A-CC9C-4542-A3FA-E69F38297C37}">
      <dgm:prSet/>
      <dgm:spPr/>
      <dgm:t>
        <a:bodyPr/>
        <a:lstStyle/>
        <a:p>
          <a:endParaRPr lang="en-US"/>
        </a:p>
      </dgm:t>
    </dgm:pt>
    <dgm:pt modelId="{DE13CDF6-EE95-47F5-9C4A-866FAA180F3A}" type="sibTrans" cxnId="{59C2769A-CC9C-4542-A3FA-E69F38297C37}">
      <dgm:prSet/>
      <dgm:spPr/>
      <dgm:t>
        <a:bodyPr/>
        <a:lstStyle/>
        <a:p>
          <a:pPr>
            <a:lnSpc>
              <a:spcPct val="100000"/>
            </a:lnSpc>
          </a:pPr>
          <a:endParaRPr lang="en-US"/>
        </a:p>
      </dgm:t>
    </dgm:pt>
    <dgm:pt modelId="{46FD792A-85D4-4277-88CE-AA4FCE5735D1}">
      <dgm:prSet/>
      <dgm:spPr/>
      <dgm:t>
        <a:bodyPr/>
        <a:lstStyle/>
        <a:p>
          <a:pPr>
            <a:lnSpc>
              <a:spcPct val="100000"/>
            </a:lnSpc>
          </a:pPr>
          <a:r>
            <a:rPr lang="en-US"/>
            <a:t>Flexibility</a:t>
          </a:r>
        </a:p>
      </dgm:t>
    </dgm:pt>
    <dgm:pt modelId="{2BBB7509-E282-4687-8D15-B4E341BEF653}" type="parTrans" cxnId="{BD07947D-9D6A-4BC7-9647-ADE5D04085DD}">
      <dgm:prSet/>
      <dgm:spPr/>
      <dgm:t>
        <a:bodyPr/>
        <a:lstStyle/>
        <a:p>
          <a:endParaRPr lang="en-US"/>
        </a:p>
      </dgm:t>
    </dgm:pt>
    <dgm:pt modelId="{549CDDB2-1196-4538-A4FC-D9715D7A450A}" type="sibTrans" cxnId="{BD07947D-9D6A-4BC7-9647-ADE5D04085DD}">
      <dgm:prSet/>
      <dgm:spPr/>
      <dgm:t>
        <a:bodyPr/>
        <a:lstStyle/>
        <a:p>
          <a:pPr>
            <a:lnSpc>
              <a:spcPct val="100000"/>
            </a:lnSpc>
          </a:pPr>
          <a:endParaRPr lang="en-US"/>
        </a:p>
      </dgm:t>
    </dgm:pt>
    <dgm:pt modelId="{BDBC125A-3D77-471A-85B9-42C18C0096E8}">
      <dgm:prSet/>
      <dgm:spPr/>
      <dgm:t>
        <a:bodyPr/>
        <a:lstStyle/>
        <a:p>
          <a:pPr>
            <a:lnSpc>
              <a:spcPct val="100000"/>
            </a:lnSpc>
          </a:pPr>
          <a:r>
            <a:rPr lang="en-US"/>
            <a:t>Uncensored usage</a:t>
          </a:r>
        </a:p>
      </dgm:t>
    </dgm:pt>
    <dgm:pt modelId="{8847CF16-8DA3-4DF3-97C0-C37D0A08FB55}" type="parTrans" cxnId="{98FD7E15-BCBA-4162-A0CB-C6B812D3F41C}">
      <dgm:prSet/>
      <dgm:spPr/>
      <dgm:t>
        <a:bodyPr/>
        <a:lstStyle/>
        <a:p>
          <a:endParaRPr lang="en-US"/>
        </a:p>
      </dgm:t>
    </dgm:pt>
    <dgm:pt modelId="{D3F05D11-E348-42DC-8B56-F0B2DF166281}" type="sibTrans" cxnId="{98FD7E15-BCBA-4162-A0CB-C6B812D3F41C}">
      <dgm:prSet/>
      <dgm:spPr/>
      <dgm:t>
        <a:bodyPr/>
        <a:lstStyle/>
        <a:p>
          <a:pPr>
            <a:lnSpc>
              <a:spcPct val="100000"/>
            </a:lnSpc>
          </a:pPr>
          <a:endParaRPr lang="en-US"/>
        </a:p>
      </dgm:t>
    </dgm:pt>
    <dgm:pt modelId="{A4C4FD69-0F2B-2742-BD13-86B2D3A234E7}">
      <dgm:prSet/>
      <dgm:spPr/>
      <dgm:t>
        <a:bodyPr/>
        <a:lstStyle/>
        <a:p>
          <a:pPr>
            <a:lnSpc>
              <a:spcPct val="100000"/>
            </a:lnSpc>
          </a:pPr>
          <a:r>
            <a:rPr lang="en-GB" dirty="0"/>
            <a:t>Fun</a:t>
          </a:r>
        </a:p>
      </dgm:t>
    </dgm:pt>
    <dgm:pt modelId="{5E863BD7-E1A8-4C47-8200-2AF4369C35A7}" type="parTrans" cxnId="{51F5721A-B31A-414D-A2C2-4AB01F276FEF}">
      <dgm:prSet/>
      <dgm:spPr/>
      <dgm:t>
        <a:bodyPr/>
        <a:lstStyle/>
        <a:p>
          <a:endParaRPr lang="en-GB"/>
        </a:p>
      </dgm:t>
    </dgm:pt>
    <dgm:pt modelId="{17E27D9B-EDEC-F04A-BB52-95DAEEA3F0CC}" type="sibTrans" cxnId="{51F5721A-B31A-414D-A2C2-4AB01F276FEF}">
      <dgm:prSet/>
      <dgm:spPr/>
      <dgm:t>
        <a:bodyPr/>
        <a:lstStyle/>
        <a:p>
          <a:endParaRPr lang="en-GB"/>
        </a:p>
      </dgm:t>
    </dgm:pt>
    <dgm:pt modelId="{5D8291C1-37B4-4984-9BA6-8FFE026B65CB}" type="pres">
      <dgm:prSet presAssocID="{46CE959A-A5BE-40BC-9A1B-CC2802FEAEDC}" presName="root" presStyleCnt="0">
        <dgm:presLayoutVars>
          <dgm:dir/>
          <dgm:resizeHandles val="exact"/>
        </dgm:presLayoutVars>
      </dgm:prSet>
      <dgm:spPr/>
    </dgm:pt>
    <dgm:pt modelId="{3749137B-83DC-46F8-AE81-0AA23B9155D8}" type="pres">
      <dgm:prSet presAssocID="{46CE959A-A5BE-40BC-9A1B-CC2802FEAEDC}" presName="container" presStyleCnt="0">
        <dgm:presLayoutVars>
          <dgm:dir/>
          <dgm:resizeHandles val="exact"/>
        </dgm:presLayoutVars>
      </dgm:prSet>
      <dgm:spPr/>
    </dgm:pt>
    <dgm:pt modelId="{B06B55B1-7EEF-40E0-8083-60CE2FDB6A12}" type="pres">
      <dgm:prSet presAssocID="{8EFB6B1A-E818-4CA2-9004-2FC968E5BA04}" presName="compNode" presStyleCnt="0"/>
      <dgm:spPr/>
    </dgm:pt>
    <dgm:pt modelId="{852D7F9C-7859-4F7C-9880-D1B2AC01FAB3}" type="pres">
      <dgm:prSet presAssocID="{8EFB6B1A-E818-4CA2-9004-2FC968E5BA04}" presName="iconBgRect" presStyleLbl="bgShp" presStyleIdx="0" presStyleCnt="4"/>
      <dgm:spPr/>
    </dgm:pt>
    <dgm:pt modelId="{775E47F1-9EC3-4654-A6F9-0B4DDA829C49}" type="pres">
      <dgm:prSet presAssocID="{8EFB6B1A-E818-4CA2-9004-2FC968E5BA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Sign"/>
        </a:ext>
      </dgm:extLst>
    </dgm:pt>
    <dgm:pt modelId="{C7D31C45-15BE-44AD-9FBC-11113176D492}" type="pres">
      <dgm:prSet presAssocID="{8EFB6B1A-E818-4CA2-9004-2FC968E5BA04}" presName="spaceRect" presStyleCnt="0"/>
      <dgm:spPr/>
    </dgm:pt>
    <dgm:pt modelId="{0DAF6080-CCBE-4332-84C6-4F919E4D6A91}" type="pres">
      <dgm:prSet presAssocID="{8EFB6B1A-E818-4CA2-9004-2FC968E5BA04}" presName="textRect" presStyleLbl="revTx" presStyleIdx="0" presStyleCnt="4">
        <dgm:presLayoutVars>
          <dgm:chMax val="1"/>
          <dgm:chPref val="1"/>
        </dgm:presLayoutVars>
      </dgm:prSet>
      <dgm:spPr/>
    </dgm:pt>
    <dgm:pt modelId="{152B0340-DA95-40F4-A7BC-4258EF6052E6}" type="pres">
      <dgm:prSet presAssocID="{DE13CDF6-EE95-47F5-9C4A-866FAA180F3A}" presName="sibTrans" presStyleLbl="sibTrans2D1" presStyleIdx="0" presStyleCnt="0"/>
      <dgm:spPr/>
    </dgm:pt>
    <dgm:pt modelId="{9C0D8917-507A-4F5B-ABD9-FB155B2D884D}" type="pres">
      <dgm:prSet presAssocID="{46FD792A-85D4-4277-88CE-AA4FCE5735D1}" presName="compNode" presStyleCnt="0"/>
      <dgm:spPr/>
    </dgm:pt>
    <dgm:pt modelId="{9B58933B-B9C4-40EA-933E-03810395DC8C}" type="pres">
      <dgm:prSet presAssocID="{46FD792A-85D4-4277-88CE-AA4FCE5735D1}" presName="iconBgRect" presStyleLbl="bgShp" presStyleIdx="1" presStyleCnt="4"/>
      <dgm:spPr/>
    </dgm:pt>
    <dgm:pt modelId="{3FB660D7-2896-4263-B0E2-1E48FE7433FF}" type="pres">
      <dgm:prSet presAssocID="{46FD792A-85D4-4277-88CE-AA4FCE5735D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3D39A02F-509A-44D8-90E7-6F543BC1CB05}" type="pres">
      <dgm:prSet presAssocID="{46FD792A-85D4-4277-88CE-AA4FCE5735D1}" presName="spaceRect" presStyleCnt="0"/>
      <dgm:spPr/>
    </dgm:pt>
    <dgm:pt modelId="{06A4B2BE-EAC3-40BF-A993-F9098D0091E5}" type="pres">
      <dgm:prSet presAssocID="{46FD792A-85D4-4277-88CE-AA4FCE5735D1}" presName="textRect" presStyleLbl="revTx" presStyleIdx="1" presStyleCnt="4">
        <dgm:presLayoutVars>
          <dgm:chMax val="1"/>
          <dgm:chPref val="1"/>
        </dgm:presLayoutVars>
      </dgm:prSet>
      <dgm:spPr/>
    </dgm:pt>
    <dgm:pt modelId="{971F598C-E875-4C43-B88F-53A60A95E1DF}" type="pres">
      <dgm:prSet presAssocID="{549CDDB2-1196-4538-A4FC-D9715D7A450A}" presName="sibTrans" presStyleLbl="sibTrans2D1" presStyleIdx="0" presStyleCnt="0"/>
      <dgm:spPr/>
    </dgm:pt>
    <dgm:pt modelId="{7CAD92F3-25E8-4742-ACA5-24EA28229ADE}" type="pres">
      <dgm:prSet presAssocID="{BDBC125A-3D77-471A-85B9-42C18C0096E8}" presName="compNode" presStyleCnt="0"/>
      <dgm:spPr/>
    </dgm:pt>
    <dgm:pt modelId="{E9E2BB8F-838A-4E4D-A929-B7D9AC141494}" type="pres">
      <dgm:prSet presAssocID="{BDBC125A-3D77-471A-85B9-42C18C0096E8}" presName="iconBgRect" presStyleLbl="bgShp" presStyleIdx="2" presStyleCnt="4"/>
      <dgm:spPr/>
    </dgm:pt>
    <dgm:pt modelId="{EBADA7F8-B86E-4B8C-89F7-300819BABA55}" type="pres">
      <dgm:prSet presAssocID="{BDBC125A-3D77-471A-85B9-42C18C0096E8}"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evil face outline with solid fill"/>
        </a:ext>
      </dgm:extLst>
    </dgm:pt>
    <dgm:pt modelId="{808A02DC-DB29-4101-951C-029AE6D2E7AB}" type="pres">
      <dgm:prSet presAssocID="{BDBC125A-3D77-471A-85B9-42C18C0096E8}" presName="spaceRect" presStyleCnt="0"/>
      <dgm:spPr/>
    </dgm:pt>
    <dgm:pt modelId="{33B64FAB-3908-4F4F-9B9E-3028933AFA9D}" type="pres">
      <dgm:prSet presAssocID="{BDBC125A-3D77-471A-85B9-42C18C0096E8}" presName="textRect" presStyleLbl="revTx" presStyleIdx="2" presStyleCnt="4">
        <dgm:presLayoutVars>
          <dgm:chMax val="1"/>
          <dgm:chPref val="1"/>
        </dgm:presLayoutVars>
      </dgm:prSet>
      <dgm:spPr/>
    </dgm:pt>
    <dgm:pt modelId="{A79E5B13-02D0-6545-A98C-3916887BB22E}" type="pres">
      <dgm:prSet presAssocID="{D3F05D11-E348-42DC-8B56-F0B2DF166281}" presName="sibTrans" presStyleLbl="sibTrans2D1" presStyleIdx="0" presStyleCnt="0"/>
      <dgm:spPr/>
    </dgm:pt>
    <dgm:pt modelId="{9068C701-FC43-4046-9656-09CD20349DEC}" type="pres">
      <dgm:prSet presAssocID="{A4C4FD69-0F2B-2742-BD13-86B2D3A234E7}" presName="compNode" presStyleCnt="0"/>
      <dgm:spPr/>
    </dgm:pt>
    <dgm:pt modelId="{DD706412-D0D5-144C-8F35-0A1D9B27E1F2}" type="pres">
      <dgm:prSet presAssocID="{A4C4FD69-0F2B-2742-BD13-86B2D3A234E7}" presName="iconBgRect" presStyleLbl="bgShp" presStyleIdx="3" presStyleCnt="4"/>
      <dgm:spPr/>
    </dgm:pt>
    <dgm:pt modelId="{D3DACD28-CFA0-F549-A822-734464956DA9}" type="pres">
      <dgm:prSet presAssocID="{A4C4FD69-0F2B-2742-BD13-86B2D3A234E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Winking face with solid fill with solid fill"/>
        </a:ext>
      </dgm:extLst>
    </dgm:pt>
    <dgm:pt modelId="{BDA90A5C-BA91-3E41-BF55-6B5F5AABB855}" type="pres">
      <dgm:prSet presAssocID="{A4C4FD69-0F2B-2742-BD13-86B2D3A234E7}" presName="spaceRect" presStyleCnt="0"/>
      <dgm:spPr/>
    </dgm:pt>
    <dgm:pt modelId="{9BCC002E-0C65-9A48-918F-14EFA66303BB}" type="pres">
      <dgm:prSet presAssocID="{A4C4FD69-0F2B-2742-BD13-86B2D3A234E7}" presName="textRect" presStyleLbl="revTx" presStyleIdx="3" presStyleCnt="4">
        <dgm:presLayoutVars>
          <dgm:chMax val="1"/>
          <dgm:chPref val="1"/>
        </dgm:presLayoutVars>
      </dgm:prSet>
      <dgm:spPr/>
    </dgm:pt>
  </dgm:ptLst>
  <dgm:cxnLst>
    <dgm:cxn modelId="{98FD7E15-BCBA-4162-A0CB-C6B812D3F41C}" srcId="{46CE959A-A5BE-40BC-9A1B-CC2802FEAEDC}" destId="{BDBC125A-3D77-471A-85B9-42C18C0096E8}" srcOrd="2" destOrd="0" parTransId="{8847CF16-8DA3-4DF3-97C0-C37D0A08FB55}" sibTransId="{D3F05D11-E348-42DC-8B56-F0B2DF166281}"/>
    <dgm:cxn modelId="{51F5721A-B31A-414D-A2C2-4AB01F276FEF}" srcId="{46CE959A-A5BE-40BC-9A1B-CC2802FEAEDC}" destId="{A4C4FD69-0F2B-2742-BD13-86B2D3A234E7}" srcOrd="3" destOrd="0" parTransId="{5E863BD7-E1A8-4C47-8200-2AF4369C35A7}" sibTransId="{17E27D9B-EDEC-F04A-BB52-95DAEEA3F0CC}"/>
    <dgm:cxn modelId="{3F3BC82E-2844-234C-A50E-2110C43BC212}" type="presOf" srcId="{D3F05D11-E348-42DC-8B56-F0B2DF166281}" destId="{A79E5B13-02D0-6545-A98C-3916887BB22E}" srcOrd="0" destOrd="0" presId="urn:microsoft.com/office/officeart/2018/2/layout/IconCircleList"/>
    <dgm:cxn modelId="{266DEB38-29C3-1F4D-805E-BE268D71FF10}" type="presOf" srcId="{8EFB6B1A-E818-4CA2-9004-2FC968E5BA04}" destId="{0DAF6080-CCBE-4332-84C6-4F919E4D6A91}" srcOrd="0" destOrd="0" presId="urn:microsoft.com/office/officeart/2018/2/layout/IconCircleList"/>
    <dgm:cxn modelId="{28617842-C6B0-C64D-B60C-F324715A9F9D}" type="presOf" srcId="{A4C4FD69-0F2B-2742-BD13-86B2D3A234E7}" destId="{9BCC002E-0C65-9A48-918F-14EFA66303BB}" srcOrd="0" destOrd="0" presId="urn:microsoft.com/office/officeart/2018/2/layout/IconCircleList"/>
    <dgm:cxn modelId="{BD07947D-9D6A-4BC7-9647-ADE5D04085DD}" srcId="{46CE959A-A5BE-40BC-9A1B-CC2802FEAEDC}" destId="{46FD792A-85D4-4277-88CE-AA4FCE5735D1}" srcOrd="1" destOrd="0" parTransId="{2BBB7509-E282-4687-8D15-B4E341BEF653}" sibTransId="{549CDDB2-1196-4538-A4FC-D9715D7A450A}"/>
    <dgm:cxn modelId="{408C768F-6BEB-B740-B77B-81885696A8D7}" type="presOf" srcId="{BDBC125A-3D77-471A-85B9-42C18C0096E8}" destId="{33B64FAB-3908-4F4F-9B9E-3028933AFA9D}" srcOrd="0" destOrd="0" presId="urn:microsoft.com/office/officeart/2018/2/layout/IconCircleList"/>
    <dgm:cxn modelId="{584FD199-D9F3-504B-B731-37B50978D46F}" type="presOf" srcId="{DE13CDF6-EE95-47F5-9C4A-866FAA180F3A}" destId="{152B0340-DA95-40F4-A7BC-4258EF6052E6}" srcOrd="0" destOrd="0" presId="urn:microsoft.com/office/officeart/2018/2/layout/IconCircleList"/>
    <dgm:cxn modelId="{59C2769A-CC9C-4542-A3FA-E69F38297C37}" srcId="{46CE959A-A5BE-40BC-9A1B-CC2802FEAEDC}" destId="{8EFB6B1A-E818-4CA2-9004-2FC968E5BA04}" srcOrd="0" destOrd="0" parTransId="{CD5E48D5-A612-4E7C-B7A8-C8E17E3A0398}" sibTransId="{DE13CDF6-EE95-47F5-9C4A-866FAA180F3A}"/>
    <dgm:cxn modelId="{08BA00BA-F185-234D-9D40-4EC0D73DB1EB}" type="presOf" srcId="{46FD792A-85D4-4277-88CE-AA4FCE5735D1}" destId="{06A4B2BE-EAC3-40BF-A993-F9098D0091E5}" srcOrd="0" destOrd="0" presId="urn:microsoft.com/office/officeart/2018/2/layout/IconCircleList"/>
    <dgm:cxn modelId="{A9FFBDBD-412B-A74A-B406-9897A6091C5B}" type="presOf" srcId="{549CDDB2-1196-4538-A4FC-D9715D7A450A}" destId="{971F598C-E875-4C43-B88F-53A60A95E1DF}" srcOrd="0" destOrd="0" presId="urn:microsoft.com/office/officeart/2018/2/layout/IconCircleList"/>
    <dgm:cxn modelId="{77CA7BCA-EDA7-7340-BF04-0EEAD6DC04F4}" type="presOf" srcId="{46CE959A-A5BE-40BC-9A1B-CC2802FEAEDC}" destId="{5D8291C1-37B4-4984-9BA6-8FFE026B65CB}" srcOrd="0" destOrd="0" presId="urn:microsoft.com/office/officeart/2018/2/layout/IconCircleList"/>
    <dgm:cxn modelId="{055659BB-E214-4A42-A145-22A4C5DC6B72}" type="presParOf" srcId="{5D8291C1-37B4-4984-9BA6-8FFE026B65CB}" destId="{3749137B-83DC-46F8-AE81-0AA23B9155D8}" srcOrd="0" destOrd="0" presId="urn:microsoft.com/office/officeart/2018/2/layout/IconCircleList"/>
    <dgm:cxn modelId="{01826C54-EC23-1544-9370-39BA444651E4}" type="presParOf" srcId="{3749137B-83DC-46F8-AE81-0AA23B9155D8}" destId="{B06B55B1-7EEF-40E0-8083-60CE2FDB6A12}" srcOrd="0" destOrd="0" presId="urn:microsoft.com/office/officeart/2018/2/layout/IconCircleList"/>
    <dgm:cxn modelId="{DF9B186B-82DB-5147-B594-350A228D9132}" type="presParOf" srcId="{B06B55B1-7EEF-40E0-8083-60CE2FDB6A12}" destId="{852D7F9C-7859-4F7C-9880-D1B2AC01FAB3}" srcOrd="0" destOrd="0" presId="urn:microsoft.com/office/officeart/2018/2/layout/IconCircleList"/>
    <dgm:cxn modelId="{E25E56A5-5594-894A-8F3E-45D00459EB91}" type="presParOf" srcId="{B06B55B1-7EEF-40E0-8083-60CE2FDB6A12}" destId="{775E47F1-9EC3-4654-A6F9-0B4DDA829C49}" srcOrd="1" destOrd="0" presId="urn:microsoft.com/office/officeart/2018/2/layout/IconCircleList"/>
    <dgm:cxn modelId="{873201E1-4149-1D4B-96A3-951223936AD3}" type="presParOf" srcId="{B06B55B1-7EEF-40E0-8083-60CE2FDB6A12}" destId="{C7D31C45-15BE-44AD-9FBC-11113176D492}" srcOrd="2" destOrd="0" presId="urn:microsoft.com/office/officeart/2018/2/layout/IconCircleList"/>
    <dgm:cxn modelId="{8F81FFCF-7458-5A4C-86C9-E780BD802FF8}" type="presParOf" srcId="{B06B55B1-7EEF-40E0-8083-60CE2FDB6A12}" destId="{0DAF6080-CCBE-4332-84C6-4F919E4D6A91}" srcOrd="3" destOrd="0" presId="urn:microsoft.com/office/officeart/2018/2/layout/IconCircleList"/>
    <dgm:cxn modelId="{5E0C53F4-56A7-9944-8877-314E9604B1A1}" type="presParOf" srcId="{3749137B-83DC-46F8-AE81-0AA23B9155D8}" destId="{152B0340-DA95-40F4-A7BC-4258EF6052E6}" srcOrd="1" destOrd="0" presId="urn:microsoft.com/office/officeart/2018/2/layout/IconCircleList"/>
    <dgm:cxn modelId="{4EB4352E-0E94-E64B-9821-3806A9A07628}" type="presParOf" srcId="{3749137B-83DC-46F8-AE81-0AA23B9155D8}" destId="{9C0D8917-507A-4F5B-ABD9-FB155B2D884D}" srcOrd="2" destOrd="0" presId="urn:microsoft.com/office/officeart/2018/2/layout/IconCircleList"/>
    <dgm:cxn modelId="{4E79C8F4-B5C7-1F49-BE7B-9A9738256FE6}" type="presParOf" srcId="{9C0D8917-507A-4F5B-ABD9-FB155B2D884D}" destId="{9B58933B-B9C4-40EA-933E-03810395DC8C}" srcOrd="0" destOrd="0" presId="urn:microsoft.com/office/officeart/2018/2/layout/IconCircleList"/>
    <dgm:cxn modelId="{48A81162-CC82-AB43-B719-C5C9242C44BF}" type="presParOf" srcId="{9C0D8917-507A-4F5B-ABD9-FB155B2D884D}" destId="{3FB660D7-2896-4263-B0E2-1E48FE7433FF}" srcOrd="1" destOrd="0" presId="urn:microsoft.com/office/officeart/2018/2/layout/IconCircleList"/>
    <dgm:cxn modelId="{80FC37B3-C86B-0F4A-A378-957272F591D5}" type="presParOf" srcId="{9C0D8917-507A-4F5B-ABD9-FB155B2D884D}" destId="{3D39A02F-509A-44D8-90E7-6F543BC1CB05}" srcOrd="2" destOrd="0" presId="urn:microsoft.com/office/officeart/2018/2/layout/IconCircleList"/>
    <dgm:cxn modelId="{0C73CE1C-1A4F-F049-885F-745B54A819B0}" type="presParOf" srcId="{9C0D8917-507A-4F5B-ABD9-FB155B2D884D}" destId="{06A4B2BE-EAC3-40BF-A993-F9098D0091E5}" srcOrd="3" destOrd="0" presId="urn:microsoft.com/office/officeart/2018/2/layout/IconCircleList"/>
    <dgm:cxn modelId="{CCE5A3EB-12FE-7A40-8F9E-F2EC2AFF9EEF}" type="presParOf" srcId="{3749137B-83DC-46F8-AE81-0AA23B9155D8}" destId="{971F598C-E875-4C43-B88F-53A60A95E1DF}" srcOrd="3" destOrd="0" presId="urn:microsoft.com/office/officeart/2018/2/layout/IconCircleList"/>
    <dgm:cxn modelId="{00E7ABBD-E24E-2A48-A9E6-5EAF1984D3CF}" type="presParOf" srcId="{3749137B-83DC-46F8-AE81-0AA23B9155D8}" destId="{7CAD92F3-25E8-4742-ACA5-24EA28229ADE}" srcOrd="4" destOrd="0" presId="urn:microsoft.com/office/officeart/2018/2/layout/IconCircleList"/>
    <dgm:cxn modelId="{EEA8156A-0A6F-184C-8AA4-F953D38E87DA}" type="presParOf" srcId="{7CAD92F3-25E8-4742-ACA5-24EA28229ADE}" destId="{E9E2BB8F-838A-4E4D-A929-B7D9AC141494}" srcOrd="0" destOrd="0" presId="urn:microsoft.com/office/officeart/2018/2/layout/IconCircleList"/>
    <dgm:cxn modelId="{A42DCEEA-CD19-684A-87CB-4C8BEB09E83B}" type="presParOf" srcId="{7CAD92F3-25E8-4742-ACA5-24EA28229ADE}" destId="{EBADA7F8-B86E-4B8C-89F7-300819BABA55}" srcOrd="1" destOrd="0" presId="urn:microsoft.com/office/officeart/2018/2/layout/IconCircleList"/>
    <dgm:cxn modelId="{ABE6BDBB-983F-C94F-89CE-B2268DE7BC69}" type="presParOf" srcId="{7CAD92F3-25E8-4742-ACA5-24EA28229ADE}" destId="{808A02DC-DB29-4101-951C-029AE6D2E7AB}" srcOrd="2" destOrd="0" presId="urn:microsoft.com/office/officeart/2018/2/layout/IconCircleList"/>
    <dgm:cxn modelId="{D6F1BE7A-0E51-0748-9351-5500DD4F56C1}" type="presParOf" srcId="{7CAD92F3-25E8-4742-ACA5-24EA28229ADE}" destId="{33B64FAB-3908-4F4F-9B9E-3028933AFA9D}" srcOrd="3" destOrd="0" presId="urn:microsoft.com/office/officeart/2018/2/layout/IconCircleList"/>
    <dgm:cxn modelId="{62B27F9E-92E7-9B4B-B56A-1365AEE4A6FD}" type="presParOf" srcId="{3749137B-83DC-46F8-AE81-0AA23B9155D8}" destId="{A79E5B13-02D0-6545-A98C-3916887BB22E}" srcOrd="5" destOrd="0" presId="urn:microsoft.com/office/officeart/2018/2/layout/IconCircleList"/>
    <dgm:cxn modelId="{97A28C4F-5E98-2041-8D0C-04F4120B380B}" type="presParOf" srcId="{3749137B-83DC-46F8-AE81-0AA23B9155D8}" destId="{9068C701-FC43-4046-9656-09CD20349DEC}" srcOrd="6" destOrd="0" presId="urn:microsoft.com/office/officeart/2018/2/layout/IconCircleList"/>
    <dgm:cxn modelId="{BA07B6FA-EB14-2443-917F-C5A1A1D83FFD}" type="presParOf" srcId="{9068C701-FC43-4046-9656-09CD20349DEC}" destId="{DD706412-D0D5-144C-8F35-0A1D9B27E1F2}" srcOrd="0" destOrd="0" presId="urn:microsoft.com/office/officeart/2018/2/layout/IconCircleList"/>
    <dgm:cxn modelId="{03CB8D22-7D64-814C-9650-391EFB2401D9}" type="presParOf" srcId="{9068C701-FC43-4046-9656-09CD20349DEC}" destId="{D3DACD28-CFA0-F549-A822-734464956DA9}" srcOrd="1" destOrd="0" presId="urn:microsoft.com/office/officeart/2018/2/layout/IconCircleList"/>
    <dgm:cxn modelId="{47583E69-0B66-EC4C-88D1-138EE9938CEF}" type="presParOf" srcId="{9068C701-FC43-4046-9656-09CD20349DEC}" destId="{BDA90A5C-BA91-3E41-BF55-6B5F5AABB855}" srcOrd="2" destOrd="0" presId="urn:microsoft.com/office/officeart/2018/2/layout/IconCircleList"/>
    <dgm:cxn modelId="{A79873E1-37BD-EE44-8960-62259341DE17}" type="presParOf" srcId="{9068C701-FC43-4046-9656-09CD20349DEC}" destId="{9BCC002E-0C65-9A48-918F-14EFA66303B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4B9885-631C-44BF-9CD6-E1E23CF5244B}"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B1E01C2-B90E-4F2F-821E-B8E7DEC4E3CC}">
      <dgm:prSet/>
      <dgm:spPr/>
      <dgm:t>
        <a:bodyPr/>
        <a:lstStyle/>
        <a:p>
          <a:pPr>
            <a:defRPr cap="all"/>
          </a:pPr>
          <a:r>
            <a:rPr lang="en-US"/>
            <a:t>Data never leaves your machine</a:t>
          </a:r>
        </a:p>
      </dgm:t>
    </dgm:pt>
    <dgm:pt modelId="{AA5F1FEB-304F-40C1-BF79-7439EF036C71}" type="parTrans" cxnId="{611E3033-A21E-4F58-BA33-C9139AA0274D}">
      <dgm:prSet/>
      <dgm:spPr/>
      <dgm:t>
        <a:bodyPr/>
        <a:lstStyle/>
        <a:p>
          <a:endParaRPr lang="en-US"/>
        </a:p>
      </dgm:t>
    </dgm:pt>
    <dgm:pt modelId="{EC047CB9-2EEF-47E6-92FF-A8B4703113DE}" type="sibTrans" cxnId="{611E3033-A21E-4F58-BA33-C9139AA0274D}">
      <dgm:prSet/>
      <dgm:spPr/>
      <dgm:t>
        <a:bodyPr/>
        <a:lstStyle/>
        <a:p>
          <a:endParaRPr lang="en-US"/>
        </a:p>
      </dgm:t>
    </dgm:pt>
    <dgm:pt modelId="{E894A7CC-6A2E-4AF4-BEC1-BA3366E57A9D}">
      <dgm:prSet/>
      <dgm:spPr/>
      <dgm:t>
        <a:bodyPr/>
        <a:lstStyle/>
        <a:p>
          <a:pPr>
            <a:defRPr cap="all"/>
          </a:pPr>
          <a:r>
            <a:rPr lang="en-GB"/>
            <a:t>No Third-Party Exposure</a:t>
          </a:r>
          <a:endParaRPr lang="en-US"/>
        </a:p>
      </dgm:t>
    </dgm:pt>
    <dgm:pt modelId="{4E8884F4-9B17-4ECD-B22F-D3747B753E96}" type="parTrans" cxnId="{F02F3CFB-C1A5-4D42-B412-FBFB344B696D}">
      <dgm:prSet/>
      <dgm:spPr/>
      <dgm:t>
        <a:bodyPr/>
        <a:lstStyle/>
        <a:p>
          <a:endParaRPr lang="en-US"/>
        </a:p>
      </dgm:t>
    </dgm:pt>
    <dgm:pt modelId="{D9E7A79B-AA23-4784-9904-8623B9748F76}" type="sibTrans" cxnId="{F02F3CFB-C1A5-4D42-B412-FBFB344B696D}">
      <dgm:prSet/>
      <dgm:spPr/>
      <dgm:t>
        <a:bodyPr/>
        <a:lstStyle/>
        <a:p>
          <a:endParaRPr lang="en-US"/>
        </a:p>
      </dgm:t>
    </dgm:pt>
    <dgm:pt modelId="{05B4445F-F47A-43E6-B9FB-8C3FFDBF5DDB}">
      <dgm:prSet/>
      <dgm:spPr/>
      <dgm:t>
        <a:bodyPr/>
        <a:lstStyle/>
        <a:p>
          <a:pPr>
            <a:defRPr cap="all"/>
          </a:pPr>
          <a:r>
            <a:rPr lang="en-GB"/>
            <a:t>Comply with Data Regulations</a:t>
          </a:r>
          <a:endParaRPr lang="en-US"/>
        </a:p>
      </dgm:t>
    </dgm:pt>
    <dgm:pt modelId="{79DD7418-CE41-4739-8EEE-D9DE5AA6C3F9}" type="parTrans" cxnId="{0D0949BB-AA4D-4197-83B5-991AC5742DB9}">
      <dgm:prSet/>
      <dgm:spPr/>
      <dgm:t>
        <a:bodyPr/>
        <a:lstStyle/>
        <a:p>
          <a:endParaRPr lang="en-US"/>
        </a:p>
      </dgm:t>
    </dgm:pt>
    <dgm:pt modelId="{518D67CF-00B8-4948-92A2-3466181A385D}" type="sibTrans" cxnId="{0D0949BB-AA4D-4197-83B5-991AC5742DB9}">
      <dgm:prSet/>
      <dgm:spPr/>
      <dgm:t>
        <a:bodyPr/>
        <a:lstStyle/>
        <a:p>
          <a:endParaRPr lang="en-US"/>
        </a:p>
      </dgm:t>
    </dgm:pt>
    <dgm:pt modelId="{7C1EA42B-9433-4476-9870-D5A875E74D0C}" type="pres">
      <dgm:prSet presAssocID="{E04B9885-631C-44BF-9CD6-E1E23CF5244B}" presName="root" presStyleCnt="0">
        <dgm:presLayoutVars>
          <dgm:dir/>
          <dgm:resizeHandles val="exact"/>
        </dgm:presLayoutVars>
      </dgm:prSet>
      <dgm:spPr/>
    </dgm:pt>
    <dgm:pt modelId="{DF553116-0FA7-45C4-8455-E6971AE500C7}" type="pres">
      <dgm:prSet presAssocID="{0B1E01C2-B90E-4F2F-821E-B8E7DEC4E3CC}" presName="compNode" presStyleCnt="0"/>
      <dgm:spPr/>
    </dgm:pt>
    <dgm:pt modelId="{724D3237-54B3-4CFA-A58E-7BD2CA3FF9B8}" type="pres">
      <dgm:prSet presAssocID="{0B1E01C2-B90E-4F2F-821E-B8E7DEC4E3CC}" presName="iconBgRect" presStyleLbl="bgShp" presStyleIdx="0" presStyleCnt="3"/>
      <dgm:spPr/>
    </dgm:pt>
    <dgm:pt modelId="{6DBAF326-D0F8-426C-A4C5-11917DB6CF1C}" type="pres">
      <dgm:prSet presAssocID="{0B1E01C2-B90E-4F2F-821E-B8E7DEC4E3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F04A2CF-012B-432E-A2F3-BCECCE8F774C}" type="pres">
      <dgm:prSet presAssocID="{0B1E01C2-B90E-4F2F-821E-B8E7DEC4E3CC}" presName="spaceRect" presStyleCnt="0"/>
      <dgm:spPr/>
    </dgm:pt>
    <dgm:pt modelId="{A2664B64-99B5-4607-9BE6-42790BA5092A}" type="pres">
      <dgm:prSet presAssocID="{0B1E01C2-B90E-4F2F-821E-B8E7DEC4E3CC}" presName="textRect" presStyleLbl="revTx" presStyleIdx="0" presStyleCnt="3">
        <dgm:presLayoutVars>
          <dgm:chMax val="1"/>
          <dgm:chPref val="1"/>
        </dgm:presLayoutVars>
      </dgm:prSet>
      <dgm:spPr/>
    </dgm:pt>
    <dgm:pt modelId="{189749E9-BB69-4A8D-9FB8-89C7C23F476B}" type="pres">
      <dgm:prSet presAssocID="{EC047CB9-2EEF-47E6-92FF-A8B4703113DE}" presName="sibTrans" presStyleCnt="0"/>
      <dgm:spPr/>
    </dgm:pt>
    <dgm:pt modelId="{F3FCB556-D160-4104-8B60-1981BFBA568C}" type="pres">
      <dgm:prSet presAssocID="{E894A7CC-6A2E-4AF4-BEC1-BA3366E57A9D}" presName="compNode" presStyleCnt="0"/>
      <dgm:spPr/>
    </dgm:pt>
    <dgm:pt modelId="{C019B67C-80B8-4A57-95D1-E6ED82FC27A4}" type="pres">
      <dgm:prSet presAssocID="{E894A7CC-6A2E-4AF4-BEC1-BA3366E57A9D}" presName="iconBgRect" presStyleLbl="bgShp" presStyleIdx="1" presStyleCnt="3"/>
      <dgm:spPr/>
    </dgm:pt>
    <dgm:pt modelId="{FCF51165-CB38-41B1-A523-2997F0EDFE96}" type="pres">
      <dgm:prSet presAssocID="{E894A7CC-6A2E-4AF4-BEC1-BA3366E57A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active"/>
        </a:ext>
      </dgm:extLst>
    </dgm:pt>
    <dgm:pt modelId="{5EB216BE-4207-447C-8B79-2BC8E600A783}" type="pres">
      <dgm:prSet presAssocID="{E894A7CC-6A2E-4AF4-BEC1-BA3366E57A9D}" presName="spaceRect" presStyleCnt="0"/>
      <dgm:spPr/>
    </dgm:pt>
    <dgm:pt modelId="{ACBD2E49-75C5-4B54-8AFD-420EC4581B0E}" type="pres">
      <dgm:prSet presAssocID="{E894A7CC-6A2E-4AF4-BEC1-BA3366E57A9D}" presName="textRect" presStyleLbl="revTx" presStyleIdx="1" presStyleCnt="3">
        <dgm:presLayoutVars>
          <dgm:chMax val="1"/>
          <dgm:chPref val="1"/>
        </dgm:presLayoutVars>
      </dgm:prSet>
      <dgm:spPr/>
    </dgm:pt>
    <dgm:pt modelId="{5BC10AA9-D1CB-4216-BED2-A75E95369DC4}" type="pres">
      <dgm:prSet presAssocID="{D9E7A79B-AA23-4784-9904-8623B9748F76}" presName="sibTrans" presStyleCnt="0"/>
      <dgm:spPr/>
    </dgm:pt>
    <dgm:pt modelId="{497E3733-C5EE-44B4-B006-C4718CF050F3}" type="pres">
      <dgm:prSet presAssocID="{05B4445F-F47A-43E6-B9FB-8C3FFDBF5DDB}" presName="compNode" presStyleCnt="0"/>
      <dgm:spPr/>
    </dgm:pt>
    <dgm:pt modelId="{DD315D9E-996F-484A-9016-4CD17AB00495}" type="pres">
      <dgm:prSet presAssocID="{05B4445F-F47A-43E6-B9FB-8C3FFDBF5DDB}" presName="iconBgRect" presStyleLbl="bgShp" presStyleIdx="2" presStyleCnt="3"/>
      <dgm:spPr/>
    </dgm:pt>
    <dgm:pt modelId="{F04D42C7-719E-420E-A9FF-B65203964C5C}" type="pres">
      <dgm:prSet presAssocID="{05B4445F-F47A-43E6-B9FB-8C3FFDBF5D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68D9805A-F832-4259-82BC-F99BE27CEE82}" type="pres">
      <dgm:prSet presAssocID="{05B4445F-F47A-43E6-B9FB-8C3FFDBF5DDB}" presName="spaceRect" presStyleCnt="0"/>
      <dgm:spPr/>
    </dgm:pt>
    <dgm:pt modelId="{CF4A5308-0552-4F19-A89B-1F1F0D488DB5}" type="pres">
      <dgm:prSet presAssocID="{05B4445F-F47A-43E6-B9FB-8C3FFDBF5DDB}" presName="textRect" presStyleLbl="revTx" presStyleIdx="2" presStyleCnt="3">
        <dgm:presLayoutVars>
          <dgm:chMax val="1"/>
          <dgm:chPref val="1"/>
        </dgm:presLayoutVars>
      </dgm:prSet>
      <dgm:spPr/>
    </dgm:pt>
  </dgm:ptLst>
  <dgm:cxnLst>
    <dgm:cxn modelId="{611E3033-A21E-4F58-BA33-C9139AA0274D}" srcId="{E04B9885-631C-44BF-9CD6-E1E23CF5244B}" destId="{0B1E01C2-B90E-4F2F-821E-B8E7DEC4E3CC}" srcOrd="0" destOrd="0" parTransId="{AA5F1FEB-304F-40C1-BF79-7439EF036C71}" sibTransId="{EC047CB9-2EEF-47E6-92FF-A8B4703113DE}"/>
    <dgm:cxn modelId="{C1D7D358-EC60-469E-B353-82647660AE32}" type="presOf" srcId="{05B4445F-F47A-43E6-B9FB-8C3FFDBF5DDB}" destId="{CF4A5308-0552-4F19-A89B-1F1F0D488DB5}" srcOrd="0" destOrd="0" presId="urn:microsoft.com/office/officeart/2018/5/layout/IconCircleLabelList"/>
    <dgm:cxn modelId="{DB08035D-34F8-4015-828B-8CE9BCD060CD}" type="presOf" srcId="{E04B9885-631C-44BF-9CD6-E1E23CF5244B}" destId="{7C1EA42B-9433-4476-9870-D5A875E74D0C}" srcOrd="0" destOrd="0" presId="urn:microsoft.com/office/officeart/2018/5/layout/IconCircleLabelList"/>
    <dgm:cxn modelId="{3A344763-B24B-49C7-BC46-27CD63EF6885}" type="presOf" srcId="{E894A7CC-6A2E-4AF4-BEC1-BA3366E57A9D}" destId="{ACBD2E49-75C5-4B54-8AFD-420EC4581B0E}" srcOrd="0" destOrd="0" presId="urn:microsoft.com/office/officeart/2018/5/layout/IconCircleLabelList"/>
    <dgm:cxn modelId="{0D0949BB-AA4D-4197-83B5-991AC5742DB9}" srcId="{E04B9885-631C-44BF-9CD6-E1E23CF5244B}" destId="{05B4445F-F47A-43E6-B9FB-8C3FFDBF5DDB}" srcOrd="2" destOrd="0" parTransId="{79DD7418-CE41-4739-8EEE-D9DE5AA6C3F9}" sibTransId="{518D67CF-00B8-4948-92A2-3466181A385D}"/>
    <dgm:cxn modelId="{444A46F9-CDE1-430B-A981-8B163FE33E9D}" type="presOf" srcId="{0B1E01C2-B90E-4F2F-821E-B8E7DEC4E3CC}" destId="{A2664B64-99B5-4607-9BE6-42790BA5092A}" srcOrd="0" destOrd="0" presId="urn:microsoft.com/office/officeart/2018/5/layout/IconCircleLabelList"/>
    <dgm:cxn modelId="{F02F3CFB-C1A5-4D42-B412-FBFB344B696D}" srcId="{E04B9885-631C-44BF-9CD6-E1E23CF5244B}" destId="{E894A7CC-6A2E-4AF4-BEC1-BA3366E57A9D}" srcOrd="1" destOrd="0" parTransId="{4E8884F4-9B17-4ECD-B22F-D3747B753E96}" sibTransId="{D9E7A79B-AA23-4784-9904-8623B9748F76}"/>
    <dgm:cxn modelId="{CFEE2948-D900-42BD-8FA4-A1D888102B35}" type="presParOf" srcId="{7C1EA42B-9433-4476-9870-D5A875E74D0C}" destId="{DF553116-0FA7-45C4-8455-E6971AE500C7}" srcOrd="0" destOrd="0" presId="urn:microsoft.com/office/officeart/2018/5/layout/IconCircleLabelList"/>
    <dgm:cxn modelId="{5A0D9404-0B1A-4EF9-B01A-DFAEFFE4B104}" type="presParOf" srcId="{DF553116-0FA7-45C4-8455-E6971AE500C7}" destId="{724D3237-54B3-4CFA-A58E-7BD2CA3FF9B8}" srcOrd="0" destOrd="0" presId="urn:microsoft.com/office/officeart/2018/5/layout/IconCircleLabelList"/>
    <dgm:cxn modelId="{203BDFD1-B164-498C-980E-6DFD60BF575D}" type="presParOf" srcId="{DF553116-0FA7-45C4-8455-E6971AE500C7}" destId="{6DBAF326-D0F8-426C-A4C5-11917DB6CF1C}" srcOrd="1" destOrd="0" presId="urn:microsoft.com/office/officeart/2018/5/layout/IconCircleLabelList"/>
    <dgm:cxn modelId="{FB4A3418-D33D-46BB-AE65-10D90F225889}" type="presParOf" srcId="{DF553116-0FA7-45C4-8455-E6971AE500C7}" destId="{6F04A2CF-012B-432E-A2F3-BCECCE8F774C}" srcOrd="2" destOrd="0" presId="urn:microsoft.com/office/officeart/2018/5/layout/IconCircleLabelList"/>
    <dgm:cxn modelId="{A0B16E5D-9223-4E76-81A4-D7B5C6E6E8F3}" type="presParOf" srcId="{DF553116-0FA7-45C4-8455-E6971AE500C7}" destId="{A2664B64-99B5-4607-9BE6-42790BA5092A}" srcOrd="3" destOrd="0" presId="urn:microsoft.com/office/officeart/2018/5/layout/IconCircleLabelList"/>
    <dgm:cxn modelId="{5B2F342A-9AA9-4A6E-AF0F-6CE906C3AFFF}" type="presParOf" srcId="{7C1EA42B-9433-4476-9870-D5A875E74D0C}" destId="{189749E9-BB69-4A8D-9FB8-89C7C23F476B}" srcOrd="1" destOrd="0" presId="urn:microsoft.com/office/officeart/2018/5/layout/IconCircleLabelList"/>
    <dgm:cxn modelId="{708CA33D-B9C3-4A4A-9E0B-14062CBF7C3F}" type="presParOf" srcId="{7C1EA42B-9433-4476-9870-D5A875E74D0C}" destId="{F3FCB556-D160-4104-8B60-1981BFBA568C}" srcOrd="2" destOrd="0" presId="urn:microsoft.com/office/officeart/2018/5/layout/IconCircleLabelList"/>
    <dgm:cxn modelId="{0ADAF4BD-F658-448B-8869-C6207C3E20F0}" type="presParOf" srcId="{F3FCB556-D160-4104-8B60-1981BFBA568C}" destId="{C019B67C-80B8-4A57-95D1-E6ED82FC27A4}" srcOrd="0" destOrd="0" presId="urn:microsoft.com/office/officeart/2018/5/layout/IconCircleLabelList"/>
    <dgm:cxn modelId="{6D6AB72C-DCE7-4EBD-AF28-4B4E21F5A2C8}" type="presParOf" srcId="{F3FCB556-D160-4104-8B60-1981BFBA568C}" destId="{FCF51165-CB38-41B1-A523-2997F0EDFE96}" srcOrd="1" destOrd="0" presId="urn:microsoft.com/office/officeart/2018/5/layout/IconCircleLabelList"/>
    <dgm:cxn modelId="{29415C4D-45E3-4CF3-8B15-F7E10C35D96B}" type="presParOf" srcId="{F3FCB556-D160-4104-8B60-1981BFBA568C}" destId="{5EB216BE-4207-447C-8B79-2BC8E600A783}" srcOrd="2" destOrd="0" presId="urn:microsoft.com/office/officeart/2018/5/layout/IconCircleLabelList"/>
    <dgm:cxn modelId="{F82472CE-204D-4F22-BD66-02D7617157EA}" type="presParOf" srcId="{F3FCB556-D160-4104-8B60-1981BFBA568C}" destId="{ACBD2E49-75C5-4B54-8AFD-420EC4581B0E}" srcOrd="3" destOrd="0" presId="urn:microsoft.com/office/officeart/2018/5/layout/IconCircleLabelList"/>
    <dgm:cxn modelId="{693BC2BE-B9D2-48B8-931A-2ADB84A7111E}" type="presParOf" srcId="{7C1EA42B-9433-4476-9870-D5A875E74D0C}" destId="{5BC10AA9-D1CB-4216-BED2-A75E95369DC4}" srcOrd="3" destOrd="0" presId="urn:microsoft.com/office/officeart/2018/5/layout/IconCircleLabelList"/>
    <dgm:cxn modelId="{E7028B0F-6760-4BC6-A3A2-D1494DD07FE3}" type="presParOf" srcId="{7C1EA42B-9433-4476-9870-D5A875E74D0C}" destId="{497E3733-C5EE-44B4-B006-C4718CF050F3}" srcOrd="4" destOrd="0" presId="urn:microsoft.com/office/officeart/2018/5/layout/IconCircleLabelList"/>
    <dgm:cxn modelId="{4EAAB5BD-8658-43C6-B181-93DE9E66F3C1}" type="presParOf" srcId="{497E3733-C5EE-44B4-B006-C4718CF050F3}" destId="{DD315D9E-996F-484A-9016-4CD17AB00495}" srcOrd="0" destOrd="0" presId="urn:microsoft.com/office/officeart/2018/5/layout/IconCircleLabelList"/>
    <dgm:cxn modelId="{A5878F9A-F5BB-4956-8DD9-889C73B8230F}" type="presParOf" srcId="{497E3733-C5EE-44B4-B006-C4718CF050F3}" destId="{F04D42C7-719E-420E-A9FF-B65203964C5C}" srcOrd="1" destOrd="0" presId="urn:microsoft.com/office/officeart/2018/5/layout/IconCircleLabelList"/>
    <dgm:cxn modelId="{04AAB165-8B85-451A-85D7-3EE5054D6F24}" type="presParOf" srcId="{497E3733-C5EE-44B4-B006-C4718CF050F3}" destId="{68D9805A-F832-4259-82BC-F99BE27CEE82}" srcOrd="2" destOrd="0" presId="urn:microsoft.com/office/officeart/2018/5/layout/IconCircleLabelList"/>
    <dgm:cxn modelId="{AD88F8C0-6D7A-4626-ADB7-7149C34EED2A}" type="presParOf" srcId="{497E3733-C5EE-44B4-B006-C4718CF050F3}" destId="{CF4A5308-0552-4F19-A89B-1F1F0D488DB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A14147-583B-40FF-AF68-4B15A7626D47}"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75488F15-DC79-4478-9F11-5984F5E17863}">
      <dgm:prSet/>
      <dgm:spPr/>
      <dgm:t>
        <a:bodyPr/>
        <a:lstStyle/>
        <a:p>
          <a:r>
            <a:rPr lang="en-US"/>
            <a:t>Key terms</a:t>
          </a:r>
        </a:p>
      </dgm:t>
    </dgm:pt>
    <dgm:pt modelId="{2CE24FDF-A366-488E-845F-B0EBB17B5180}" type="parTrans" cxnId="{A5058D26-7870-41C7-9394-6A8CFD7B3FFB}">
      <dgm:prSet/>
      <dgm:spPr/>
      <dgm:t>
        <a:bodyPr/>
        <a:lstStyle/>
        <a:p>
          <a:endParaRPr lang="en-US"/>
        </a:p>
      </dgm:t>
    </dgm:pt>
    <dgm:pt modelId="{C21028BE-F266-444A-90AF-BBA7E5A2993F}" type="sibTrans" cxnId="{A5058D26-7870-41C7-9394-6A8CFD7B3FFB}">
      <dgm:prSet/>
      <dgm:spPr/>
      <dgm:t>
        <a:bodyPr/>
        <a:lstStyle/>
        <a:p>
          <a:endParaRPr lang="en-US"/>
        </a:p>
      </dgm:t>
    </dgm:pt>
    <dgm:pt modelId="{AE324BD2-8D11-4B1A-8F14-64217708B899}">
      <dgm:prSet/>
      <dgm:spPr/>
      <dgm:t>
        <a:bodyPr/>
        <a:lstStyle/>
        <a:p>
          <a:r>
            <a:rPr lang="en-US"/>
            <a:t>Installation of ollama</a:t>
          </a:r>
        </a:p>
      </dgm:t>
    </dgm:pt>
    <dgm:pt modelId="{628778D2-647C-4ED8-BB2C-971E49D64937}" type="parTrans" cxnId="{566E995D-E225-48F6-ABB3-2D8D47500D32}">
      <dgm:prSet/>
      <dgm:spPr/>
      <dgm:t>
        <a:bodyPr/>
        <a:lstStyle/>
        <a:p>
          <a:endParaRPr lang="en-US"/>
        </a:p>
      </dgm:t>
    </dgm:pt>
    <dgm:pt modelId="{5E1C5F3F-0900-409B-A3FE-E26683FB84DC}" type="sibTrans" cxnId="{566E995D-E225-48F6-ABB3-2D8D47500D32}">
      <dgm:prSet/>
      <dgm:spPr/>
      <dgm:t>
        <a:bodyPr/>
        <a:lstStyle/>
        <a:p>
          <a:endParaRPr lang="en-US"/>
        </a:p>
      </dgm:t>
    </dgm:pt>
    <dgm:pt modelId="{15D8B1E5-F706-4E22-BFF0-BD7ED1FBA5D7}">
      <dgm:prSet/>
      <dgm:spPr/>
      <dgm:t>
        <a:bodyPr/>
        <a:lstStyle/>
        <a:p>
          <a:r>
            <a:rPr lang="en-US"/>
            <a:t>Serving the UI</a:t>
          </a:r>
        </a:p>
      </dgm:t>
    </dgm:pt>
    <dgm:pt modelId="{4A05F6F1-1631-4432-B119-9BA556162FA0}" type="parTrans" cxnId="{221917DA-0C68-484F-BA31-D11518482FAA}">
      <dgm:prSet/>
      <dgm:spPr/>
      <dgm:t>
        <a:bodyPr/>
        <a:lstStyle/>
        <a:p>
          <a:endParaRPr lang="en-US"/>
        </a:p>
      </dgm:t>
    </dgm:pt>
    <dgm:pt modelId="{7A800CB2-CD77-4ED4-A416-DE8B80F82AB5}" type="sibTrans" cxnId="{221917DA-0C68-484F-BA31-D11518482FAA}">
      <dgm:prSet/>
      <dgm:spPr/>
      <dgm:t>
        <a:bodyPr/>
        <a:lstStyle/>
        <a:p>
          <a:endParaRPr lang="en-US"/>
        </a:p>
      </dgm:t>
    </dgm:pt>
    <dgm:pt modelId="{0FAD88EE-2985-4F10-A346-C84411F30998}">
      <dgm:prSet/>
      <dgm:spPr/>
      <dgm:t>
        <a:bodyPr/>
        <a:lstStyle/>
        <a:p>
          <a:r>
            <a:rPr lang="en-US"/>
            <a:t>Comparisen of models</a:t>
          </a:r>
        </a:p>
      </dgm:t>
    </dgm:pt>
    <dgm:pt modelId="{81B64D9E-2732-44CF-8E69-683C0675306B}" type="parTrans" cxnId="{DE69ADFA-8302-470A-B007-AAF879CC7A48}">
      <dgm:prSet/>
      <dgm:spPr/>
      <dgm:t>
        <a:bodyPr/>
        <a:lstStyle/>
        <a:p>
          <a:endParaRPr lang="en-US"/>
        </a:p>
      </dgm:t>
    </dgm:pt>
    <dgm:pt modelId="{E98D4A56-4102-4BF1-84C4-57C15BB65CC5}" type="sibTrans" cxnId="{DE69ADFA-8302-470A-B007-AAF879CC7A48}">
      <dgm:prSet/>
      <dgm:spPr/>
      <dgm:t>
        <a:bodyPr/>
        <a:lstStyle/>
        <a:p>
          <a:endParaRPr lang="en-US"/>
        </a:p>
      </dgm:t>
    </dgm:pt>
    <dgm:pt modelId="{EBC331D5-864F-4DBA-B646-FBC2130221A6}">
      <dgm:prSet/>
      <dgm:spPr/>
      <dgm:t>
        <a:bodyPr/>
        <a:lstStyle/>
        <a:p>
          <a:r>
            <a:rPr lang="en-US"/>
            <a:t>Using ablirated models </a:t>
          </a:r>
        </a:p>
      </dgm:t>
    </dgm:pt>
    <dgm:pt modelId="{218A9114-09C7-48B8-B5DA-B22FC282B6FD}" type="parTrans" cxnId="{53C33269-106B-4C2F-B8FF-70F4CBDA6FD6}">
      <dgm:prSet/>
      <dgm:spPr/>
      <dgm:t>
        <a:bodyPr/>
        <a:lstStyle/>
        <a:p>
          <a:endParaRPr lang="en-US"/>
        </a:p>
      </dgm:t>
    </dgm:pt>
    <dgm:pt modelId="{4572174A-E363-4D02-B546-9281C530A950}" type="sibTrans" cxnId="{53C33269-106B-4C2F-B8FF-70F4CBDA6FD6}">
      <dgm:prSet/>
      <dgm:spPr/>
      <dgm:t>
        <a:bodyPr/>
        <a:lstStyle/>
        <a:p>
          <a:endParaRPr lang="en-US"/>
        </a:p>
      </dgm:t>
    </dgm:pt>
    <dgm:pt modelId="{95A4BA24-1CE9-47DB-96A3-13E585DF030D}">
      <dgm:prSet/>
      <dgm:spPr/>
      <dgm:t>
        <a:bodyPr/>
        <a:lstStyle/>
        <a:p>
          <a:r>
            <a:rPr lang="en-US"/>
            <a:t>Running Local Model based “copilot”</a:t>
          </a:r>
        </a:p>
      </dgm:t>
    </dgm:pt>
    <dgm:pt modelId="{C3ABA8F9-FAD3-4183-A5CF-2738C171FD75}" type="parTrans" cxnId="{BAA829EB-E7D8-4905-873C-35BB175EBEF0}">
      <dgm:prSet/>
      <dgm:spPr/>
      <dgm:t>
        <a:bodyPr/>
        <a:lstStyle/>
        <a:p>
          <a:endParaRPr lang="en-US"/>
        </a:p>
      </dgm:t>
    </dgm:pt>
    <dgm:pt modelId="{4E581025-7E79-45BE-9EAC-51CA7C342151}" type="sibTrans" cxnId="{BAA829EB-E7D8-4905-873C-35BB175EBEF0}">
      <dgm:prSet/>
      <dgm:spPr/>
      <dgm:t>
        <a:bodyPr/>
        <a:lstStyle/>
        <a:p>
          <a:endParaRPr lang="en-US"/>
        </a:p>
      </dgm:t>
    </dgm:pt>
    <dgm:pt modelId="{B356FFA3-E522-4EC8-AB5A-B3C688950984}">
      <dgm:prSet/>
      <dgm:spPr/>
      <dgm:t>
        <a:bodyPr/>
        <a:lstStyle/>
        <a:p>
          <a:r>
            <a:rPr lang="en-US"/>
            <a:t>Replacing openai python calls with Ollama</a:t>
          </a:r>
        </a:p>
      </dgm:t>
    </dgm:pt>
    <dgm:pt modelId="{83730720-9C7C-42D9-9446-4EB275022E59}" type="parTrans" cxnId="{4844418E-B30C-425D-A2D6-15EA53CD6936}">
      <dgm:prSet/>
      <dgm:spPr/>
      <dgm:t>
        <a:bodyPr/>
        <a:lstStyle/>
        <a:p>
          <a:endParaRPr lang="en-US"/>
        </a:p>
      </dgm:t>
    </dgm:pt>
    <dgm:pt modelId="{80E781AA-39DA-4901-9F7A-4CE1BDE7941A}" type="sibTrans" cxnId="{4844418E-B30C-425D-A2D6-15EA53CD6936}">
      <dgm:prSet/>
      <dgm:spPr/>
      <dgm:t>
        <a:bodyPr/>
        <a:lstStyle/>
        <a:p>
          <a:endParaRPr lang="en-US"/>
        </a:p>
      </dgm:t>
    </dgm:pt>
    <dgm:pt modelId="{63D4D84D-629D-4D26-88B7-E51849B6027E}">
      <dgm:prSet/>
      <dgm:spPr/>
      <dgm:t>
        <a:bodyPr/>
        <a:lstStyle/>
        <a:p>
          <a:r>
            <a:rPr lang="en-US"/>
            <a:t>Using Ollama with langchain</a:t>
          </a:r>
        </a:p>
      </dgm:t>
    </dgm:pt>
    <dgm:pt modelId="{DC8461A0-D522-4958-9FD8-A37B92BFFE9C}" type="parTrans" cxnId="{9D58E7C6-DADA-4EB5-8810-72BB4A2DDF23}">
      <dgm:prSet/>
      <dgm:spPr/>
      <dgm:t>
        <a:bodyPr/>
        <a:lstStyle/>
        <a:p>
          <a:endParaRPr lang="en-US"/>
        </a:p>
      </dgm:t>
    </dgm:pt>
    <dgm:pt modelId="{5F226877-A3E8-409A-B5E1-A3E95A555830}" type="sibTrans" cxnId="{9D58E7C6-DADA-4EB5-8810-72BB4A2DDF23}">
      <dgm:prSet/>
      <dgm:spPr/>
      <dgm:t>
        <a:bodyPr/>
        <a:lstStyle/>
        <a:p>
          <a:endParaRPr lang="en-US"/>
        </a:p>
      </dgm:t>
    </dgm:pt>
    <dgm:pt modelId="{12A0990F-FE2B-4540-9FB3-2E7878DBCCB3}" type="pres">
      <dgm:prSet presAssocID="{7FA14147-583B-40FF-AF68-4B15A7626D47}" presName="vert0" presStyleCnt="0">
        <dgm:presLayoutVars>
          <dgm:dir/>
          <dgm:animOne val="branch"/>
          <dgm:animLvl val="lvl"/>
        </dgm:presLayoutVars>
      </dgm:prSet>
      <dgm:spPr/>
    </dgm:pt>
    <dgm:pt modelId="{C7911D38-2741-C548-86E9-D9F2B7359B6F}" type="pres">
      <dgm:prSet presAssocID="{75488F15-DC79-4478-9F11-5984F5E17863}" presName="thickLine" presStyleLbl="alignNode1" presStyleIdx="0" presStyleCnt="8"/>
      <dgm:spPr/>
    </dgm:pt>
    <dgm:pt modelId="{02CFEB9C-535C-5C4D-BB7E-2B9AA4BD7098}" type="pres">
      <dgm:prSet presAssocID="{75488F15-DC79-4478-9F11-5984F5E17863}" presName="horz1" presStyleCnt="0"/>
      <dgm:spPr/>
    </dgm:pt>
    <dgm:pt modelId="{63216187-C528-5347-97A7-5BC222AD99D1}" type="pres">
      <dgm:prSet presAssocID="{75488F15-DC79-4478-9F11-5984F5E17863}" presName="tx1" presStyleLbl="revTx" presStyleIdx="0" presStyleCnt="8"/>
      <dgm:spPr/>
    </dgm:pt>
    <dgm:pt modelId="{5AE2603C-165C-6645-91F9-172B93D6914D}" type="pres">
      <dgm:prSet presAssocID="{75488F15-DC79-4478-9F11-5984F5E17863}" presName="vert1" presStyleCnt="0"/>
      <dgm:spPr/>
    </dgm:pt>
    <dgm:pt modelId="{01F636B6-2228-3F4B-B07A-35D663F10A30}" type="pres">
      <dgm:prSet presAssocID="{AE324BD2-8D11-4B1A-8F14-64217708B899}" presName="thickLine" presStyleLbl="alignNode1" presStyleIdx="1" presStyleCnt="8"/>
      <dgm:spPr/>
    </dgm:pt>
    <dgm:pt modelId="{6F87A720-B916-134F-B69B-844329F337CF}" type="pres">
      <dgm:prSet presAssocID="{AE324BD2-8D11-4B1A-8F14-64217708B899}" presName="horz1" presStyleCnt="0"/>
      <dgm:spPr/>
    </dgm:pt>
    <dgm:pt modelId="{74DD7536-8E41-914F-8D46-3C5D3B8F827C}" type="pres">
      <dgm:prSet presAssocID="{AE324BD2-8D11-4B1A-8F14-64217708B899}" presName="tx1" presStyleLbl="revTx" presStyleIdx="1" presStyleCnt="8"/>
      <dgm:spPr/>
    </dgm:pt>
    <dgm:pt modelId="{F405F5C0-044D-E244-B89A-E8448C6A3F22}" type="pres">
      <dgm:prSet presAssocID="{AE324BD2-8D11-4B1A-8F14-64217708B899}" presName="vert1" presStyleCnt="0"/>
      <dgm:spPr/>
    </dgm:pt>
    <dgm:pt modelId="{EF588273-D68B-7A4E-955A-A74A7C430E7B}" type="pres">
      <dgm:prSet presAssocID="{15D8B1E5-F706-4E22-BFF0-BD7ED1FBA5D7}" presName="thickLine" presStyleLbl="alignNode1" presStyleIdx="2" presStyleCnt="8"/>
      <dgm:spPr/>
    </dgm:pt>
    <dgm:pt modelId="{4420D155-6ED4-A744-92DD-6C33D4610AF4}" type="pres">
      <dgm:prSet presAssocID="{15D8B1E5-F706-4E22-BFF0-BD7ED1FBA5D7}" presName="horz1" presStyleCnt="0"/>
      <dgm:spPr/>
    </dgm:pt>
    <dgm:pt modelId="{8511FE33-EBB5-0847-96D2-59E42418A223}" type="pres">
      <dgm:prSet presAssocID="{15D8B1E5-F706-4E22-BFF0-BD7ED1FBA5D7}" presName="tx1" presStyleLbl="revTx" presStyleIdx="2" presStyleCnt="8"/>
      <dgm:spPr/>
    </dgm:pt>
    <dgm:pt modelId="{F440BD0A-4880-7949-A6FC-819A8F2C7E0B}" type="pres">
      <dgm:prSet presAssocID="{15D8B1E5-F706-4E22-BFF0-BD7ED1FBA5D7}" presName="vert1" presStyleCnt="0"/>
      <dgm:spPr/>
    </dgm:pt>
    <dgm:pt modelId="{5EC6C3C2-3B26-E143-9203-4F3D6751A847}" type="pres">
      <dgm:prSet presAssocID="{0FAD88EE-2985-4F10-A346-C84411F30998}" presName="thickLine" presStyleLbl="alignNode1" presStyleIdx="3" presStyleCnt="8"/>
      <dgm:spPr/>
    </dgm:pt>
    <dgm:pt modelId="{F71CC16A-74C2-8B46-BE5E-79905AF31F3E}" type="pres">
      <dgm:prSet presAssocID="{0FAD88EE-2985-4F10-A346-C84411F30998}" presName="horz1" presStyleCnt="0"/>
      <dgm:spPr/>
    </dgm:pt>
    <dgm:pt modelId="{3FD1332F-4C09-0940-88DF-4D7394EBBD89}" type="pres">
      <dgm:prSet presAssocID="{0FAD88EE-2985-4F10-A346-C84411F30998}" presName="tx1" presStyleLbl="revTx" presStyleIdx="3" presStyleCnt="8"/>
      <dgm:spPr/>
    </dgm:pt>
    <dgm:pt modelId="{860B1994-5AA1-6F41-B9F7-3F8AB9B595DB}" type="pres">
      <dgm:prSet presAssocID="{0FAD88EE-2985-4F10-A346-C84411F30998}" presName="vert1" presStyleCnt="0"/>
      <dgm:spPr/>
    </dgm:pt>
    <dgm:pt modelId="{7A30BCDA-3ED7-3049-9C67-54EC09CC2A9E}" type="pres">
      <dgm:prSet presAssocID="{EBC331D5-864F-4DBA-B646-FBC2130221A6}" presName="thickLine" presStyleLbl="alignNode1" presStyleIdx="4" presStyleCnt="8"/>
      <dgm:spPr/>
    </dgm:pt>
    <dgm:pt modelId="{4E2B6341-A14D-0B40-9F5D-5EC19A401D29}" type="pres">
      <dgm:prSet presAssocID="{EBC331D5-864F-4DBA-B646-FBC2130221A6}" presName="horz1" presStyleCnt="0"/>
      <dgm:spPr/>
    </dgm:pt>
    <dgm:pt modelId="{7E817E83-50A1-8D47-9CB4-B3997731D2A5}" type="pres">
      <dgm:prSet presAssocID="{EBC331D5-864F-4DBA-B646-FBC2130221A6}" presName="tx1" presStyleLbl="revTx" presStyleIdx="4" presStyleCnt="8"/>
      <dgm:spPr/>
    </dgm:pt>
    <dgm:pt modelId="{91C80F65-F2E7-EB4A-A3B3-B9BA211D786B}" type="pres">
      <dgm:prSet presAssocID="{EBC331D5-864F-4DBA-B646-FBC2130221A6}" presName="vert1" presStyleCnt="0"/>
      <dgm:spPr/>
    </dgm:pt>
    <dgm:pt modelId="{47AF2F6A-4CF1-2840-B455-7AA65770D95D}" type="pres">
      <dgm:prSet presAssocID="{95A4BA24-1CE9-47DB-96A3-13E585DF030D}" presName="thickLine" presStyleLbl="alignNode1" presStyleIdx="5" presStyleCnt="8"/>
      <dgm:spPr/>
    </dgm:pt>
    <dgm:pt modelId="{335FFE03-C75A-2F46-A2D0-F264291FF087}" type="pres">
      <dgm:prSet presAssocID="{95A4BA24-1CE9-47DB-96A3-13E585DF030D}" presName="horz1" presStyleCnt="0"/>
      <dgm:spPr/>
    </dgm:pt>
    <dgm:pt modelId="{39DDD599-F52E-ED42-867C-3FCA02C1AD26}" type="pres">
      <dgm:prSet presAssocID="{95A4BA24-1CE9-47DB-96A3-13E585DF030D}" presName="tx1" presStyleLbl="revTx" presStyleIdx="5" presStyleCnt="8"/>
      <dgm:spPr/>
    </dgm:pt>
    <dgm:pt modelId="{2A65017B-4925-4E4D-AE45-D512B0B5017A}" type="pres">
      <dgm:prSet presAssocID="{95A4BA24-1CE9-47DB-96A3-13E585DF030D}" presName="vert1" presStyleCnt="0"/>
      <dgm:spPr/>
    </dgm:pt>
    <dgm:pt modelId="{29442660-876A-584A-A3BF-B66164635917}" type="pres">
      <dgm:prSet presAssocID="{B356FFA3-E522-4EC8-AB5A-B3C688950984}" presName="thickLine" presStyleLbl="alignNode1" presStyleIdx="6" presStyleCnt="8"/>
      <dgm:spPr/>
    </dgm:pt>
    <dgm:pt modelId="{C6B5EC7D-BB82-F645-A8AD-E63541422857}" type="pres">
      <dgm:prSet presAssocID="{B356FFA3-E522-4EC8-AB5A-B3C688950984}" presName="horz1" presStyleCnt="0"/>
      <dgm:spPr/>
    </dgm:pt>
    <dgm:pt modelId="{4DA3A8B2-C4B1-1540-B526-7B33C9976EEF}" type="pres">
      <dgm:prSet presAssocID="{B356FFA3-E522-4EC8-AB5A-B3C688950984}" presName="tx1" presStyleLbl="revTx" presStyleIdx="6" presStyleCnt="8"/>
      <dgm:spPr/>
    </dgm:pt>
    <dgm:pt modelId="{68DECDDB-1F0D-8547-AF82-1F97828A3DD7}" type="pres">
      <dgm:prSet presAssocID="{B356FFA3-E522-4EC8-AB5A-B3C688950984}" presName="vert1" presStyleCnt="0"/>
      <dgm:spPr/>
    </dgm:pt>
    <dgm:pt modelId="{58BFD142-3BA5-3448-851D-E2BB3CCD5351}" type="pres">
      <dgm:prSet presAssocID="{63D4D84D-629D-4D26-88B7-E51849B6027E}" presName="thickLine" presStyleLbl="alignNode1" presStyleIdx="7" presStyleCnt="8"/>
      <dgm:spPr/>
    </dgm:pt>
    <dgm:pt modelId="{07641E0E-53CF-F14B-B906-3B22D69FB0EF}" type="pres">
      <dgm:prSet presAssocID="{63D4D84D-629D-4D26-88B7-E51849B6027E}" presName="horz1" presStyleCnt="0"/>
      <dgm:spPr/>
    </dgm:pt>
    <dgm:pt modelId="{0D16FFB2-6D35-BF4C-9F0A-B0928201CB81}" type="pres">
      <dgm:prSet presAssocID="{63D4D84D-629D-4D26-88B7-E51849B6027E}" presName="tx1" presStyleLbl="revTx" presStyleIdx="7" presStyleCnt="8"/>
      <dgm:spPr/>
    </dgm:pt>
    <dgm:pt modelId="{761FA400-5A6D-EF4E-B125-98D80BCE6F86}" type="pres">
      <dgm:prSet presAssocID="{63D4D84D-629D-4D26-88B7-E51849B6027E}" presName="vert1" presStyleCnt="0"/>
      <dgm:spPr/>
    </dgm:pt>
  </dgm:ptLst>
  <dgm:cxnLst>
    <dgm:cxn modelId="{C01B4707-D423-344D-8A18-82CC7D90C4C9}" type="presOf" srcId="{EBC331D5-864F-4DBA-B646-FBC2130221A6}" destId="{7E817E83-50A1-8D47-9CB4-B3997731D2A5}" srcOrd="0" destOrd="0" presId="urn:microsoft.com/office/officeart/2008/layout/LinedList"/>
    <dgm:cxn modelId="{4E3C7A17-18F3-DF43-9A06-D6988120105E}" type="presOf" srcId="{AE324BD2-8D11-4B1A-8F14-64217708B899}" destId="{74DD7536-8E41-914F-8D46-3C5D3B8F827C}" srcOrd="0" destOrd="0" presId="urn:microsoft.com/office/officeart/2008/layout/LinedList"/>
    <dgm:cxn modelId="{A5058D26-7870-41C7-9394-6A8CFD7B3FFB}" srcId="{7FA14147-583B-40FF-AF68-4B15A7626D47}" destId="{75488F15-DC79-4478-9F11-5984F5E17863}" srcOrd="0" destOrd="0" parTransId="{2CE24FDF-A366-488E-845F-B0EBB17B5180}" sibTransId="{C21028BE-F266-444A-90AF-BBA7E5A2993F}"/>
    <dgm:cxn modelId="{8833252E-09EC-B14C-A86A-CD34D86004A4}" type="presOf" srcId="{63D4D84D-629D-4D26-88B7-E51849B6027E}" destId="{0D16FFB2-6D35-BF4C-9F0A-B0928201CB81}" srcOrd="0" destOrd="0" presId="urn:microsoft.com/office/officeart/2008/layout/LinedList"/>
    <dgm:cxn modelId="{82FBF72F-AC06-4E40-8B60-ABFAAD2CFC1C}" type="presOf" srcId="{75488F15-DC79-4478-9F11-5984F5E17863}" destId="{63216187-C528-5347-97A7-5BC222AD99D1}" srcOrd="0" destOrd="0" presId="urn:microsoft.com/office/officeart/2008/layout/LinedList"/>
    <dgm:cxn modelId="{774C583F-0030-C343-AE73-DE6F5F2BEABD}" type="presOf" srcId="{15D8B1E5-F706-4E22-BFF0-BD7ED1FBA5D7}" destId="{8511FE33-EBB5-0847-96D2-59E42418A223}" srcOrd="0" destOrd="0" presId="urn:microsoft.com/office/officeart/2008/layout/LinedList"/>
    <dgm:cxn modelId="{566E995D-E225-48F6-ABB3-2D8D47500D32}" srcId="{7FA14147-583B-40FF-AF68-4B15A7626D47}" destId="{AE324BD2-8D11-4B1A-8F14-64217708B899}" srcOrd="1" destOrd="0" parTransId="{628778D2-647C-4ED8-BB2C-971E49D64937}" sibTransId="{5E1C5F3F-0900-409B-A3FE-E26683FB84DC}"/>
    <dgm:cxn modelId="{53C33269-106B-4C2F-B8FF-70F4CBDA6FD6}" srcId="{7FA14147-583B-40FF-AF68-4B15A7626D47}" destId="{EBC331D5-864F-4DBA-B646-FBC2130221A6}" srcOrd="4" destOrd="0" parTransId="{218A9114-09C7-48B8-B5DA-B22FC282B6FD}" sibTransId="{4572174A-E363-4D02-B546-9281C530A950}"/>
    <dgm:cxn modelId="{4844418E-B30C-425D-A2D6-15EA53CD6936}" srcId="{7FA14147-583B-40FF-AF68-4B15A7626D47}" destId="{B356FFA3-E522-4EC8-AB5A-B3C688950984}" srcOrd="6" destOrd="0" parTransId="{83730720-9C7C-42D9-9446-4EB275022E59}" sibTransId="{80E781AA-39DA-4901-9F7A-4CE1BDE7941A}"/>
    <dgm:cxn modelId="{9D58E7C6-DADA-4EB5-8810-72BB4A2DDF23}" srcId="{7FA14147-583B-40FF-AF68-4B15A7626D47}" destId="{63D4D84D-629D-4D26-88B7-E51849B6027E}" srcOrd="7" destOrd="0" parTransId="{DC8461A0-D522-4958-9FD8-A37B92BFFE9C}" sibTransId="{5F226877-A3E8-409A-B5E1-A3E95A555830}"/>
    <dgm:cxn modelId="{221917DA-0C68-484F-BA31-D11518482FAA}" srcId="{7FA14147-583B-40FF-AF68-4B15A7626D47}" destId="{15D8B1E5-F706-4E22-BFF0-BD7ED1FBA5D7}" srcOrd="2" destOrd="0" parTransId="{4A05F6F1-1631-4432-B119-9BA556162FA0}" sibTransId="{7A800CB2-CD77-4ED4-A416-DE8B80F82AB5}"/>
    <dgm:cxn modelId="{C4CB1BE5-BEF2-624A-A0CE-190FDE840193}" type="presOf" srcId="{0FAD88EE-2985-4F10-A346-C84411F30998}" destId="{3FD1332F-4C09-0940-88DF-4D7394EBBD89}" srcOrd="0" destOrd="0" presId="urn:microsoft.com/office/officeart/2008/layout/LinedList"/>
    <dgm:cxn modelId="{4D8281E7-933C-614E-B1B8-7F3D8068A011}" type="presOf" srcId="{7FA14147-583B-40FF-AF68-4B15A7626D47}" destId="{12A0990F-FE2B-4540-9FB3-2E7878DBCCB3}" srcOrd="0" destOrd="0" presId="urn:microsoft.com/office/officeart/2008/layout/LinedList"/>
    <dgm:cxn modelId="{BAA829EB-E7D8-4905-873C-35BB175EBEF0}" srcId="{7FA14147-583B-40FF-AF68-4B15A7626D47}" destId="{95A4BA24-1CE9-47DB-96A3-13E585DF030D}" srcOrd="5" destOrd="0" parTransId="{C3ABA8F9-FAD3-4183-A5CF-2738C171FD75}" sibTransId="{4E581025-7E79-45BE-9EAC-51CA7C342151}"/>
    <dgm:cxn modelId="{8A45A5F4-51F9-9F47-825B-F5381B2D0927}" type="presOf" srcId="{B356FFA3-E522-4EC8-AB5A-B3C688950984}" destId="{4DA3A8B2-C4B1-1540-B526-7B33C9976EEF}" srcOrd="0" destOrd="0" presId="urn:microsoft.com/office/officeart/2008/layout/LinedList"/>
    <dgm:cxn modelId="{F17C85F6-77E3-8346-B4B1-5A917362AD28}" type="presOf" srcId="{95A4BA24-1CE9-47DB-96A3-13E585DF030D}" destId="{39DDD599-F52E-ED42-867C-3FCA02C1AD26}" srcOrd="0" destOrd="0" presId="urn:microsoft.com/office/officeart/2008/layout/LinedList"/>
    <dgm:cxn modelId="{DE69ADFA-8302-470A-B007-AAF879CC7A48}" srcId="{7FA14147-583B-40FF-AF68-4B15A7626D47}" destId="{0FAD88EE-2985-4F10-A346-C84411F30998}" srcOrd="3" destOrd="0" parTransId="{81B64D9E-2732-44CF-8E69-683C0675306B}" sibTransId="{E98D4A56-4102-4BF1-84C4-57C15BB65CC5}"/>
    <dgm:cxn modelId="{40317E3C-6530-5F44-B32E-D44E03D54A83}" type="presParOf" srcId="{12A0990F-FE2B-4540-9FB3-2E7878DBCCB3}" destId="{C7911D38-2741-C548-86E9-D9F2B7359B6F}" srcOrd="0" destOrd="0" presId="urn:microsoft.com/office/officeart/2008/layout/LinedList"/>
    <dgm:cxn modelId="{349EBE4C-9D58-144A-8F80-EEDC1BCB0908}" type="presParOf" srcId="{12A0990F-FE2B-4540-9FB3-2E7878DBCCB3}" destId="{02CFEB9C-535C-5C4D-BB7E-2B9AA4BD7098}" srcOrd="1" destOrd="0" presId="urn:microsoft.com/office/officeart/2008/layout/LinedList"/>
    <dgm:cxn modelId="{15C459EA-AD43-0541-9447-7B2AA1397A7A}" type="presParOf" srcId="{02CFEB9C-535C-5C4D-BB7E-2B9AA4BD7098}" destId="{63216187-C528-5347-97A7-5BC222AD99D1}" srcOrd="0" destOrd="0" presId="urn:microsoft.com/office/officeart/2008/layout/LinedList"/>
    <dgm:cxn modelId="{68389142-D8B2-6B4E-BAE1-C8C62DA276D6}" type="presParOf" srcId="{02CFEB9C-535C-5C4D-BB7E-2B9AA4BD7098}" destId="{5AE2603C-165C-6645-91F9-172B93D6914D}" srcOrd="1" destOrd="0" presId="urn:microsoft.com/office/officeart/2008/layout/LinedList"/>
    <dgm:cxn modelId="{F524F64E-6343-CF4E-96F4-28EB441A1789}" type="presParOf" srcId="{12A0990F-FE2B-4540-9FB3-2E7878DBCCB3}" destId="{01F636B6-2228-3F4B-B07A-35D663F10A30}" srcOrd="2" destOrd="0" presId="urn:microsoft.com/office/officeart/2008/layout/LinedList"/>
    <dgm:cxn modelId="{F9955D51-9E16-3448-983F-D3D03A7103C4}" type="presParOf" srcId="{12A0990F-FE2B-4540-9FB3-2E7878DBCCB3}" destId="{6F87A720-B916-134F-B69B-844329F337CF}" srcOrd="3" destOrd="0" presId="urn:microsoft.com/office/officeart/2008/layout/LinedList"/>
    <dgm:cxn modelId="{F101CD20-448B-F04F-9F45-1E1905E74FAE}" type="presParOf" srcId="{6F87A720-B916-134F-B69B-844329F337CF}" destId="{74DD7536-8E41-914F-8D46-3C5D3B8F827C}" srcOrd="0" destOrd="0" presId="urn:microsoft.com/office/officeart/2008/layout/LinedList"/>
    <dgm:cxn modelId="{70877F9C-3BF5-4D4E-939D-4425062F5908}" type="presParOf" srcId="{6F87A720-B916-134F-B69B-844329F337CF}" destId="{F405F5C0-044D-E244-B89A-E8448C6A3F22}" srcOrd="1" destOrd="0" presId="urn:microsoft.com/office/officeart/2008/layout/LinedList"/>
    <dgm:cxn modelId="{FF3B216C-C11D-C247-BA7E-43CB31885C6F}" type="presParOf" srcId="{12A0990F-FE2B-4540-9FB3-2E7878DBCCB3}" destId="{EF588273-D68B-7A4E-955A-A74A7C430E7B}" srcOrd="4" destOrd="0" presId="urn:microsoft.com/office/officeart/2008/layout/LinedList"/>
    <dgm:cxn modelId="{E55E7ACF-4204-1B4D-95FB-BC6448F17043}" type="presParOf" srcId="{12A0990F-FE2B-4540-9FB3-2E7878DBCCB3}" destId="{4420D155-6ED4-A744-92DD-6C33D4610AF4}" srcOrd="5" destOrd="0" presId="urn:microsoft.com/office/officeart/2008/layout/LinedList"/>
    <dgm:cxn modelId="{B09439A0-CECD-AB4A-A344-8814E289805D}" type="presParOf" srcId="{4420D155-6ED4-A744-92DD-6C33D4610AF4}" destId="{8511FE33-EBB5-0847-96D2-59E42418A223}" srcOrd="0" destOrd="0" presId="urn:microsoft.com/office/officeart/2008/layout/LinedList"/>
    <dgm:cxn modelId="{B5FA67D5-D3B7-164C-92B9-7156DA04B813}" type="presParOf" srcId="{4420D155-6ED4-A744-92DD-6C33D4610AF4}" destId="{F440BD0A-4880-7949-A6FC-819A8F2C7E0B}" srcOrd="1" destOrd="0" presId="urn:microsoft.com/office/officeart/2008/layout/LinedList"/>
    <dgm:cxn modelId="{13F810E2-4B07-7949-A0BA-E1B83F8266D1}" type="presParOf" srcId="{12A0990F-FE2B-4540-9FB3-2E7878DBCCB3}" destId="{5EC6C3C2-3B26-E143-9203-4F3D6751A847}" srcOrd="6" destOrd="0" presId="urn:microsoft.com/office/officeart/2008/layout/LinedList"/>
    <dgm:cxn modelId="{FE7C7043-5024-8B40-8FFE-7CDA71BDC5FA}" type="presParOf" srcId="{12A0990F-FE2B-4540-9FB3-2E7878DBCCB3}" destId="{F71CC16A-74C2-8B46-BE5E-79905AF31F3E}" srcOrd="7" destOrd="0" presId="urn:microsoft.com/office/officeart/2008/layout/LinedList"/>
    <dgm:cxn modelId="{91FAA31E-1CBB-C84A-8205-F5B0C8E0F39E}" type="presParOf" srcId="{F71CC16A-74C2-8B46-BE5E-79905AF31F3E}" destId="{3FD1332F-4C09-0940-88DF-4D7394EBBD89}" srcOrd="0" destOrd="0" presId="urn:microsoft.com/office/officeart/2008/layout/LinedList"/>
    <dgm:cxn modelId="{7CEF2DB9-D87D-6041-8837-B6B107406DE4}" type="presParOf" srcId="{F71CC16A-74C2-8B46-BE5E-79905AF31F3E}" destId="{860B1994-5AA1-6F41-B9F7-3F8AB9B595DB}" srcOrd="1" destOrd="0" presId="urn:microsoft.com/office/officeart/2008/layout/LinedList"/>
    <dgm:cxn modelId="{56EF6627-9193-8042-9E0D-B094F7076C37}" type="presParOf" srcId="{12A0990F-FE2B-4540-9FB3-2E7878DBCCB3}" destId="{7A30BCDA-3ED7-3049-9C67-54EC09CC2A9E}" srcOrd="8" destOrd="0" presId="urn:microsoft.com/office/officeart/2008/layout/LinedList"/>
    <dgm:cxn modelId="{79891064-407E-094F-ACBB-5E8DB6A5D109}" type="presParOf" srcId="{12A0990F-FE2B-4540-9FB3-2E7878DBCCB3}" destId="{4E2B6341-A14D-0B40-9F5D-5EC19A401D29}" srcOrd="9" destOrd="0" presId="urn:microsoft.com/office/officeart/2008/layout/LinedList"/>
    <dgm:cxn modelId="{C1A09167-3B66-BE42-8373-7D1ED2BB14F7}" type="presParOf" srcId="{4E2B6341-A14D-0B40-9F5D-5EC19A401D29}" destId="{7E817E83-50A1-8D47-9CB4-B3997731D2A5}" srcOrd="0" destOrd="0" presId="urn:microsoft.com/office/officeart/2008/layout/LinedList"/>
    <dgm:cxn modelId="{47001683-D291-E84F-9EC4-90FA517415CC}" type="presParOf" srcId="{4E2B6341-A14D-0B40-9F5D-5EC19A401D29}" destId="{91C80F65-F2E7-EB4A-A3B3-B9BA211D786B}" srcOrd="1" destOrd="0" presId="urn:microsoft.com/office/officeart/2008/layout/LinedList"/>
    <dgm:cxn modelId="{80FCABBC-0203-D24B-B9FD-803E8585D3DE}" type="presParOf" srcId="{12A0990F-FE2B-4540-9FB3-2E7878DBCCB3}" destId="{47AF2F6A-4CF1-2840-B455-7AA65770D95D}" srcOrd="10" destOrd="0" presId="urn:microsoft.com/office/officeart/2008/layout/LinedList"/>
    <dgm:cxn modelId="{E59E8B02-5052-9149-941A-90DD0FCAA734}" type="presParOf" srcId="{12A0990F-FE2B-4540-9FB3-2E7878DBCCB3}" destId="{335FFE03-C75A-2F46-A2D0-F264291FF087}" srcOrd="11" destOrd="0" presId="urn:microsoft.com/office/officeart/2008/layout/LinedList"/>
    <dgm:cxn modelId="{A0853322-DF36-2F4E-B319-BFCE4CE45BCC}" type="presParOf" srcId="{335FFE03-C75A-2F46-A2D0-F264291FF087}" destId="{39DDD599-F52E-ED42-867C-3FCA02C1AD26}" srcOrd="0" destOrd="0" presId="urn:microsoft.com/office/officeart/2008/layout/LinedList"/>
    <dgm:cxn modelId="{0D5EFFBE-3B7F-3841-89CB-8EBC0D84FDD1}" type="presParOf" srcId="{335FFE03-C75A-2F46-A2D0-F264291FF087}" destId="{2A65017B-4925-4E4D-AE45-D512B0B5017A}" srcOrd="1" destOrd="0" presId="urn:microsoft.com/office/officeart/2008/layout/LinedList"/>
    <dgm:cxn modelId="{E194D147-C541-AF4A-ABC2-F5CDB2334EE8}" type="presParOf" srcId="{12A0990F-FE2B-4540-9FB3-2E7878DBCCB3}" destId="{29442660-876A-584A-A3BF-B66164635917}" srcOrd="12" destOrd="0" presId="urn:microsoft.com/office/officeart/2008/layout/LinedList"/>
    <dgm:cxn modelId="{5B911793-C7BE-994E-856E-7B516E47234F}" type="presParOf" srcId="{12A0990F-FE2B-4540-9FB3-2E7878DBCCB3}" destId="{C6B5EC7D-BB82-F645-A8AD-E63541422857}" srcOrd="13" destOrd="0" presId="urn:microsoft.com/office/officeart/2008/layout/LinedList"/>
    <dgm:cxn modelId="{E7C0755E-DA90-5346-BD94-9684F0A850AC}" type="presParOf" srcId="{C6B5EC7D-BB82-F645-A8AD-E63541422857}" destId="{4DA3A8B2-C4B1-1540-B526-7B33C9976EEF}" srcOrd="0" destOrd="0" presId="urn:microsoft.com/office/officeart/2008/layout/LinedList"/>
    <dgm:cxn modelId="{EA123C9B-0C91-8C45-BDE9-C8D1AF40E867}" type="presParOf" srcId="{C6B5EC7D-BB82-F645-A8AD-E63541422857}" destId="{68DECDDB-1F0D-8547-AF82-1F97828A3DD7}" srcOrd="1" destOrd="0" presId="urn:microsoft.com/office/officeart/2008/layout/LinedList"/>
    <dgm:cxn modelId="{611998D0-D7F2-7048-B540-E867216994FD}" type="presParOf" srcId="{12A0990F-FE2B-4540-9FB3-2E7878DBCCB3}" destId="{58BFD142-3BA5-3448-851D-E2BB3CCD5351}" srcOrd="14" destOrd="0" presId="urn:microsoft.com/office/officeart/2008/layout/LinedList"/>
    <dgm:cxn modelId="{5B07A1A2-3D07-F047-B8CB-8FAB36112686}" type="presParOf" srcId="{12A0990F-FE2B-4540-9FB3-2E7878DBCCB3}" destId="{07641E0E-53CF-F14B-B906-3B22D69FB0EF}" srcOrd="15" destOrd="0" presId="urn:microsoft.com/office/officeart/2008/layout/LinedList"/>
    <dgm:cxn modelId="{A9592B8B-F9E1-144C-8A6E-FF1D5F42E47A}" type="presParOf" srcId="{07641E0E-53CF-F14B-B906-3B22D69FB0EF}" destId="{0D16FFB2-6D35-BF4C-9F0A-B0928201CB81}" srcOrd="0" destOrd="0" presId="urn:microsoft.com/office/officeart/2008/layout/LinedList"/>
    <dgm:cxn modelId="{58D0309F-39FC-8A46-A775-E1B92280AFFF}" type="presParOf" srcId="{07641E0E-53CF-F14B-B906-3B22D69FB0EF}" destId="{761FA400-5A6D-EF4E-B125-98D80BCE6F8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D7F9C-7859-4F7C-9880-D1B2AC01FAB3}">
      <dsp:nvSpPr>
        <dsp:cNvPr id="0" name=""/>
        <dsp:cNvSpPr/>
      </dsp:nvSpPr>
      <dsp:spPr>
        <a:xfrm>
          <a:off x="35685" y="304785"/>
          <a:ext cx="1244740" cy="124474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E47F1-9EC3-4654-A6F9-0B4DDA829C49}">
      <dsp:nvSpPr>
        <dsp:cNvPr id="0" name=""/>
        <dsp:cNvSpPr/>
      </dsp:nvSpPr>
      <dsp:spPr>
        <a:xfrm>
          <a:off x="297080" y="566181"/>
          <a:ext cx="721949" cy="721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AF6080-CCBE-4332-84C6-4F919E4D6A91}">
      <dsp:nvSpPr>
        <dsp:cNvPr id="0" name=""/>
        <dsp:cNvSpPr/>
      </dsp:nvSpPr>
      <dsp:spPr>
        <a:xfrm>
          <a:off x="1547156" y="304785"/>
          <a:ext cx="2934031" cy="1244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Privacy</a:t>
          </a:r>
        </a:p>
      </dsp:txBody>
      <dsp:txXfrm>
        <a:off x="1547156" y="304785"/>
        <a:ext cx="2934031" cy="1244740"/>
      </dsp:txXfrm>
    </dsp:sp>
    <dsp:sp modelId="{9B58933B-B9C4-40EA-933E-03810395DC8C}">
      <dsp:nvSpPr>
        <dsp:cNvPr id="0" name=""/>
        <dsp:cNvSpPr/>
      </dsp:nvSpPr>
      <dsp:spPr>
        <a:xfrm>
          <a:off x="4992420" y="304785"/>
          <a:ext cx="1244740" cy="124474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660D7-2896-4263-B0E2-1E48FE7433FF}">
      <dsp:nvSpPr>
        <dsp:cNvPr id="0" name=""/>
        <dsp:cNvSpPr/>
      </dsp:nvSpPr>
      <dsp:spPr>
        <a:xfrm>
          <a:off x="5253816" y="566181"/>
          <a:ext cx="721949" cy="721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A4B2BE-EAC3-40BF-A993-F9098D0091E5}">
      <dsp:nvSpPr>
        <dsp:cNvPr id="0" name=""/>
        <dsp:cNvSpPr/>
      </dsp:nvSpPr>
      <dsp:spPr>
        <a:xfrm>
          <a:off x="6503891" y="304785"/>
          <a:ext cx="2934031" cy="1244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Flexibility</a:t>
          </a:r>
        </a:p>
      </dsp:txBody>
      <dsp:txXfrm>
        <a:off x="6503891" y="304785"/>
        <a:ext cx="2934031" cy="1244740"/>
      </dsp:txXfrm>
    </dsp:sp>
    <dsp:sp modelId="{E9E2BB8F-838A-4E4D-A929-B7D9AC141494}">
      <dsp:nvSpPr>
        <dsp:cNvPr id="0" name=""/>
        <dsp:cNvSpPr/>
      </dsp:nvSpPr>
      <dsp:spPr>
        <a:xfrm>
          <a:off x="35685" y="2184272"/>
          <a:ext cx="1244740" cy="124474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ADA7F8-B86E-4B8C-89F7-300819BABA55}">
      <dsp:nvSpPr>
        <dsp:cNvPr id="0" name=""/>
        <dsp:cNvSpPr/>
      </dsp:nvSpPr>
      <dsp:spPr>
        <a:xfrm>
          <a:off x="297080" y="2445667"/>
          <a:ext cx="721949" cy="72194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B64FAB-3908-4F4F-9B9E-3028933AFA9D}">
      <dsp:nvSpPr>
        <dsp:cNvPr id="0" name=""/>
        <dsp:cNvSpPr/>
      </dsp:nvSpPr>
      <dsp:spPr>
        <a:xfrm>
          <a:off x="1547156" y="2184272"/>
          <a:ext cx="2934031" cy="1244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Uncensored usage</a:t>
          </a:r>
        </a:p>
      </dsp:txBody>
      <dsp:txXfrm>
        <a:off x="1547156" y="2184272"/>
        <a:ext cx="2934031" cy="1244740"/>
      </dsp:txXfrm>
    </dsp:sp>
    <dsp:sp modelId="{DD706412-D0D5-144C-8F35-0A1D9B27E1F2}">
      <dsp:nvSpPr>
        <dsp:cNvPr id="0" name=""/>
        <dsp:cNvSpPr/>
      </dsp:nvSpPr>
      <dsp:spPr>
        <a:xfrm>
          <a:off x="4992420" y="2184272"/>
          <a:ext cx="1244740" cy="124474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ACD28-CFA0-F549-A822-734464956DA9}">
      <dsp:nvSpPr>
        <dsp:cNvPr id="0" name=""/>
        <dsp:cNvSpPr/>
      </dsp:nvSpPr>
      <dsp:spPr>
        <a:xfrm>
          <a:off x="5253816" y="2445667"/>
          <a:ext cx="721949" cy="72194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CC002E-0C65-9A48-918F-14EFA66303BB}">
      <dsp:nvSpPr>
        <dsp:cNvPr id="0" name=""/>
        <dsp:cNvSpPr/>
      </dsp:nvSpPr>
      <dsp:spPr>
        <a:xfrm>
          <a:off x="6503891" y="2184272"/>
          <a:ext cx="2934031" cy="1244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Fun</a:t>
          </a:r>
        </a:p>
      </dsp:txBody>
      <dsp:txXfrm>
        <a:off x="6503891" y="2184272"/>
        <a:ext cx="2934031" cy="1244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D3237-54B3-4CFA-A58E-7BD2CA3FF9B8}">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BAF326-D0F8-426C-A4C5-11917DB6CF1C}">
      <dsp:nvSpPr>
        <dsp:cNvPr id="0" name=""/>
        <dsp:cNvSpPr/>
      </dsp:nvSpPr>
      <dsp:spPr>
        <a:xfrm>
          <a:off x="1135476" y="870715"/>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64B64-99B5-4607-9BE6-42790BA5092A}">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Data never leaves your machine</a:t>
          </a:r>
        </a:p>
      </dsp:txBody>
      <dsp:txXfrm>
        <a:off x="93445" y="3018902"/>
        <a:ext cx="3206250" cy="720000"/>
      </dsp:txXfrm>
    </dsp:sp>
    <dsp:sp modelId="{C019B67C-80B8-4A57-95D1-E6ED82FC27A4}">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F51165-CB38-41B1-A523-2997F0EDFE96}">
      <dsp:nvSpPr>
        <dsp:cNvPr id="0" name=""/>
        <dsp:cNvSpPr/>
      </dsp:nvSpPr>
      <dsp:spPr>
        <a:xfrm>
          <a:off x="4902820" y="870715"/>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BD2E49-75C5-4B54-8AFD-420EC4581B0E}">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No Third-Party Exposure</a:t>
          </a:r>
          <a:endParaRPr lang="en-US" sz="2500" kern="1200"/>
        </a:p>
      </dsp:txBody>
      <dsp:txXfrm>
        <a:off x="3860789" y="3018902"/>
        <a:ext cx="3206250" cy="720000"/>
      </dsp:txXfrm>
    </dsp:sp>
    <dsp:sp modelId="{DD315D9E-996F-484A-9016-4CD17AB00495}">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4D42C7-719E-420E-A9FF-B65203964C5C}">
      <dsp:nvSpPr>
        <dsp:cNvPr id="0" name=""/>
        <dsp:cNvSpPr/>
      </dsp:nvSpPr>
      <dsp:spPr>
        <a:xfrm>
          <a:off x="8670164" y="870715"/>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4A5308-0552-4F19-A89B-1F1F0D488DB5}">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GB" sz="2500" kern="1200"/>
            <a:t>Comply with Data Regulations</a:t>
          </a:r>
          <a:endParaRPr lang="en-US" sz="2500" kern="1200"/>
        </a:p>
      </dsp:txBody>
      <dsp:txXfrm>
        <a:off x="7628133" y="3018902"/>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11D38-2741-C548-86E9-D9F2B7359B6F}">
      <dsp:nvSpPr>
        <dsp:cNvPr id="0" name=""/>
        <dsp:cNvSpPr/>
      </dsp:nvSpPr>
      <dsp:spPr>
        <a:xfrm>
          <a:off x="0" y="0"/>
          <a:ext cx="629171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216187-C528-5347-97A7-5BC222AD99D1}">
      <dsp:nvSpPr>
        <dsp:cNvPr id="0" name=""/>
        <dsp:cNvSpPr/>
      </dsp:nvSpPr>
      <dsp:spPr>
        <a:xfrm>
          <a:off x="0" y="0"/>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Key terms</a:t>
          </a:r>
        </a:p>
      </dsp:txBody>
      <dsp:txXfrm>
        <a:off x="0" y="0"/>
        <a:ext cx="6291714" cy="691341"/>
      </dsp:txXfrm>
    </dsp:sp>
    <dsp:sp modelId="{01F636B6-2228-3F4B-B07A-35D663F10A30}">
      <dsp:nvSpPr>
        <dsp:cNvPr id="0" name=""/>
        <dsp:cNvSpPr/>
      </dsp:nvSpPr>
      <dsp:spPr>
        <a:xfrm>
          <a:off x="0" y="691341"/>
          <a:ext cx="6291714" cy="0"/>
        </a:xfrm>
        <a:prstGeom prst="line">
          <a:avLst/>
        </a:prstGeom>
        <a:solidFill>
          <a:schemeClr val="accent5">
            <a:hueOff val="59215"/>
            <a:satOff val="5642"/>
            <a:lumOff val="-2353"/>
            <a:alphaOff val="0"/>
          </a:schemeClr>
        </a:solidFill>
        <a:ln w="12700" cap="flat" cmpd="sng" algn="ctr">
          <a:solidFill>
            <a:schemeClr val="accent5">
              <a:hueOff val="59215"/>
              <a:satOff val="5642"/>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DD7536-8E41-914F-8D46-3C5D3B8F827C}">
      <dsp:nvSpPr>
        <dsp:cNvPr id="0" name=""/>
        <dsp:cNvSpPr/>
      </dsp:nvSpPr>
      <dsp:spPr>
        <a:xfrm>
          <a:off x="0" y="69134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Installation of ollama</a:t>
          </a:r>
        </a:p>
      </dsp:txBody>
      <dsp:txXfrm>
        <a:off x="0" y="691341"/>
        <a:ext cx="6291714" cy="691341"/>
      </dsp:txXfrm>
    </dsp:sp>
    <dsp:sp modelId="{EF588273-D68B-7A4E-955A-A74A7C430E7B}">
      <dsp:nvSpPr>
        <dsp:cNvPr id="0" name=""/>
        <dsp:cNvSpPr/>
      </dsp:nvSpPr>
      <dsp:spPr>
        <a:xfrm>
          <a:off x="0" y="1382683"/>
          <a:ext cx="6291714" cy="0"/>
        </a:xfrm>
        <a:prstGeom prst="line">
          <a:avLst/>
        </a:prstGeom>
        <a:solidFill>
          <a:schemeClr val="accent5">
            <a:hueOff val="118431"/>
            <a:satOff val="11284"/>
            <a:lumOff val="-4706"/>
            <a:alphaOff val="0"/>
          </a:schemeClr>
        </a:solidFill>
        <a:ln w="12700" cap="flat" cmpd="sng" algn="ctr">
          <a:solidFill>
            <a:schemeClr val="accent5">
              <a:hueOff val="118431"/>
              <a:satOff val="11284"/>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11FE33-EBB5-0847-96D2-59E42418A223}">
      <dsp:nvSpPr>
        <dsp:cNvPr id="0" name=""/>
        <dsp:cNvSpPr/>
      </dsp:nvSpPr>
      <dsp:spPr>
        <a:xfrm>
          <a:off x="0" y="138268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Serving the UI</a:t>
          </a:r>
        </a:p>
      </dsp:txBody>
      <dsp:txXfrm>
        <a:off x="0" y="1382683"/>
        <a:ext cx="6291714" cy="691341"/>
      </dsp:txXfrm>
    </dsp:sp>
    <dsp:sp modelId="{5EC6C3C2-3B26-E143-9203-4F3D6751A847}">
      <dsp:nvSpPr>
        <dsp:cNvPr id="0" name=""/>
        <dsp:cNvSpPr/>
      </dsp:nvSpPr>
      <dsp:spPr>
        <a:xfrm>
          <a:off x="0" y="2074025"/>
          <a:ext cx="6291714" cy="0"/>
        </a:xfrm>
        <a:prstGeom prst="line">
          <a:avLst/>
        </a:prstGeom>
        <a:solidFill>
          <a:schemeClr val="accent5">
            <a:hueOff val="177646"/>
            <a:satOff val="16926"/>
            <a:lumOff val="-7059"/>
            <a:alphaOff val="0"/>
          </a:schemeClr>
        </a:solidFill>
        <a:ln w="12700" cap="flat" cmpd="sng" algn="ctr">
          <a:solidFill>
            <a:schemeClr val="accent5">
              <a:hueOff val="177646"/>
              <a:satOff val="16926"/>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1332F-4C09-0940-88DF-4D7394EBBD89}">
      <dsp:nvSpPr>
        <dsp:cNvPr id="0" name=""/>
        <dsp:cNvSpPr/>
      </dsp:nvSpPr>
      <dsp:spPr>
        <a:xfrm>
          <a:off x="0" y="2074025"/>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Comparisen of models</a:t>
          </a:r>
        </a:p>
      </dsp:txBody>
      <dsp:txXfrm>
        <a:off x="0" y="2074025"/>
        <a:ext cx="6291714" cy="691341"/>
      </dsp:txXfrm>
    </dsp:sp>
    <dsp:sp modelId="{7A30BCDA-3ED7-3049-9C67-54EC09CC2A9E}">
      <dsp:nvSpPr>
        <dsp:cNvPr id="0" name=""/>
        <dsp:cNvSpPr/>
      </dsp:nvSpPr>
      <dsp:spPr>
        <a:xfrm>
          <a:off x="0" y="2765367"/>
          <a:ext cx="6291714" cy="0"/>
        </a:xfrm>
        <a:prstGeom prst="line">
          <a:avLst/>
        </a:prstGeom>
        <a:solidFill>
          <a:schemeClr val="accent5">
            <a:hueOff val="236861"/>
            <a:satOff val="22569"/>
            <a:lumOff val="-9412"/>
            <a:alphaOff val="0"/>
          </a:schemeClr>
        </a:solidFill>
        <a:ln w="12700" cap="flat" cmpd="sng" algn="ctr">
          <a:solidFill>
            <a:schemeClr val="accent5">
              <a:hueOff val="236861"/>
              <a:satOff val="22569"/>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17E83-50A1-8D47-9CB4-B3997731D2A5}">
      <dsp:nvSpPr>
        <dsp:cNvPr id="0" name=""/>
        <dsp:cNvSpPr/>
      </dsp:nvSpPr>
      <dsp:spPr>
        <a:xfrm>
          <a:off x="0" y="2765367"/>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Using ablirated models </a:t>
          </a:r>
        </a:p>
      </dsp:txBody>
      <dsp:txXfrm>
        <a:off x="0" y="2765367"/>
        <a:ext cx="6291714" cy="691341"/>
      </dsp:txXfrm>
    </dsp:sp>
    <dsp:sp modelId="{47AF2F6A-4CF1-2840-B455-7AA65770D95D}">
      <dsp:nvSpPr>
        <dsp:cNvPr id="0" name=""/>
        <dsp:cNvSpPr/>
      </dsp:nvSpPr>
      <dsp:spPr>
        <a:xfrm>
          <a:off x="0" y="3456709"/>
          <a:ext cx="6291714" cy="0"/>
        </a:xfrm>
        <a:prstGeom prst="line">
          <a:avLst/>
        </a:prstGeom>
        <a:solidFill>
          <a:schemeClr val="accent5">
            <a:hueOff val="296076"/>
            <a:satOff val="28211"/>
            <a:lumOff val="-11765"/>
            <a:alphaOff val="0"/>
          </a:schemeClr>
        </a:solidFill>
        <a:ln w="12700" cap="flat" cmpd="sng" algn="ctr">
          <a:solidFill>
            <a:schemeClr val="accent5">
              <a:hueOff val="296076"/>
              <a:satOff val="28211"/>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DDD599-F52E-ED42-867C-3FCA02C1AD26}">
      <dsp:nvSpPr>
        <dsp:cNvPr id="0" name=""/>
        <dsp:cNvSpPr/>
      </dsp:nvSpPr>
      <dsp:spPr>
        <a:xfrm>
          <a:off x="0" y="3456709"/>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Running Local Model based “copilot”</a:t>
          </a:r>
        </a:p>
      </dsp:txBody>
      <dsp:txXfrm>
        <a:off x="0" y="3456709"/>
        <a:ext cx="6291714" cy="691341"/>
      </dsp:txXfrm>
    </dsp:sp>
    <dsp:sp modelId="{29442660-876A-584A-A3BF-B66164635917}">
      <dsp:nvSpPr>
        <dsp:cNvPr id="0" name=""/>
        <dsp:cNvSpPr/>
      </dsp:nvSpPr>
      <dsp:spPr>
        <a:xfrm>
          <a:off x="0" y="4148051"/>
          <a:ext cx="6291714" cy="0"/>
        </a:xfrm>
        <a:prstGeom prst="line">
          <a:avLst/>
        </a:prstGeom>
        <a:solidFill>
          <a:schemeClr val="accent5">
            <a:hueOff val="355292"/>
            <a:satOff val="33853"/>
            <a:lumOff val="-14118"/>
            <a:alphaOff val="0"/>
          </a:schemeClr>
        </a:solidFill>
        <a:ln w="12700" cap="flat" cmpd="sng" algn="ctr">
          <a:solidFill>
            <a:schemeClr val="accent5">
              <a:hueOff val="355292"/>
              <a:satOff val="33853"/>
              <a:lumOff val="-141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A3A8B2-C4B1-1540-B526-7B33C9976EEF}">
      <dsp:nvSpPr>
        <dsp:cNvPr id="0" name=""/>
        <dsp:cNvSpPr/>
      </dsp:nvSpPr>
      <dsp:spPr>
        <a:xfrm>
          <a:off x="0" y="4148051"/>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Replacing openai python calls with Ollama</a:t>
          </a:r>
        </a:p>
      </dsp:txBody>
      <dsp:txXfrm>
        <a:off x="0" y="4148051"/>
        <a:ext cx="6291714" cy="691341"/>
      </dsp:txXfrm>
    </dsp:sp>
    <dsp:sp modelId="{58BFD142-3BA5-3448-851D-E2BB3CCD5351}">
      <dsp:nvSpPr>
        <dsp:cNvPr id="0" name=""/>
        <dsp:cNvSpPr/>
      </dsp:nvSpPr>
      <dsp:spPr>
        <a:xfrm>
          <a:off x="0" y="4839393"/>
          <a:ext cx="6291714" cy="0"/>
        </a:xfrm>
        <a:prstGeom prst="line">
          <a:avLst/>
        </a:prstGeom>
        <a:solidFill>
          <a:schemeClr val="accent5">
            <a:hueOff val="414507"/>
            <a:satOff val="39495"/>
            <a:lumOff val="-16471"/>
            <a:alphaOff val="0"/>
          </a:schemeClr>
        </a:solidFill>
        <a:ln w="12700" cap="flat" cmpd="sng" algn="ctr">
          <a:solidFill>
            <a:schemeClr val="accent5">
              <a:hueOff val="414507"/>
              <a:satOff val="39495"/>
              <a:lumOff val="-1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6FFB2-6D35-BF4C-9F0A-B0928201CB81}">
      <dsp:nvSpPr>
        <dsp:cNvPr id="0" name=""/>
        <dsp:cNvSpPr/>
      </dsp:nvSpPr>
      <dsp:spPr>
        <a:xfrm>
          <a:off x="0" y="4839393"/>
          <a:ext cx="6291714" cy="691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Using Ollama with langchain</a:t>
          </a:r>
        </a:p>
      </dsp:txBody>
      <dsp:txXfrm>
        <a:off x="0" y="4839393"/>
        <a:ext cx="6291714" cy="69134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C78A3-69C1-A941-A578-38B42E1AC6D6}" type="datetimeFigureOut">
              <a:rPr lang="en-US" smtClean="0"/>
              <a:t>9/17/24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7465A-AC78-1C4A-A457-7A989DEC7B0C}" type="slidenum">
              <a:rPr lang="en-US" smtClean="0"/>
              <a:t>‹#›</a:t>
            </a:fld>
            <a:endParaRPr lang="en-US"/>
          </a:p>
        </p:txBody>
      </p:sp>
    </p:spTree>
    <p:extLst>
      <p:ext uri="{BB962C8B-B14F-4D97-AF65-F5344CB8AC3E}">
        <p14:creationId xmlns:p14="http://schemas.microsoft.com/office/powerpoint/2010/main" val="151482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a:t>
            </a:fld>
            <a:endParaRPr lang="en-US"/>
          </a:p>
        </p:txBody>
      </p:sp>
    </p:spTree>
    <p:extLst>
      <p:ext uri="{BB962C8B-B14F-4D97-AF65-F5344CB8AC3E}">
        <p14:creationId xmlns:p14="http://schemas.microsoft.com/office/powerpoint/2010/main" val="85753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10</a:t>
            </a:fld>
            <a:endParaRPr lang="en-US"/>
          </a:p>
        </p:txBody>
      </p:sp>
    </p:spTree>
    <p:extLst>
      <p:ext uri="{BB962C8B-B14F-4D97-AF65-F5344CB8AC3E}">
        <p14:creationId xmlns:p14="http://schemas.microsoft.com/office/powerpoint/2010/main" val="2102560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11</a:t>
            </a:fld>
            <a:endParaRPr lang="en-US"/>
          </a:p>
        </p:txBody>
      </p:sp>
    </p:spTree>
    <p:extLst>
      <p:ext uri="{BB962C8B-B14F-4D97-AF65-F5344CB8AC3E}">
        <p14:creationId xmlns:p14="http://schemas.microsoft.com/office/powerpoint/2010/main" val="201912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DA553-6E9A-487A-146C-9311F27BD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51F4A-241F-EBD8-DAFF-1627AC99E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FCB86-A933-AC47-1C5E-80AA242C0B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5E7ED1-778C-00CA-6CEF-17C95ACFE6BC}"/>
              </a:ext>
            </a:extLst>
          </p:cNvPr>
          <p:cNvSpPr>
            <a:spLocks noGrp="1"/>
          </p:cNvSpPr>
          <p:nvPr>
            <p:ph type="sldNum" sz="quarter" idx="5"/>
          </p:nvPr>
        </p:nvSpPr>
        <p:spPr/>
        <p:txBody>
          <a:bodyPr/>
          <a:lstStyle/>
          <a:p>
            <a:fld id="{F2C7465A-AC78-1C4A-A457-7A989DEC7B0C}" type="slidenum">
              <a:rPr lang="en-US" smtClean="0"/>
              <a:t>12</a:t>
            </a:fld>
            <a:endParaRPr lang="en-US"/>
          </a:p>
        </p:txBody>
      </p:sp>
    </p:spTree>
    <p:extLst>
      <p:ext uri="{BB962C8B-B14F-4D97-AF65-F5344CB8AC3E}">
        <p14:creationId xmlns:p14="http://schemas.microsoft.com/office/powerpoint/2010/main" val="2736087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13</a:t>
            </a:fld>
            <a:endParaRPr lang="en-US"/>
          </a:p>
        </p:txBody>
      </p:sp>
    </p:spTree>
    <p:extLst>
      <p:ext uri="{BB962C8B-B14F-4D97-AF65-F5344CB8AC3E}">
        <p14:creationId xmlns:p14="http://schemas.microsoft.com/office/powerpoint/2010/main" val="2791769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0B20D-A856-BF67-8EFD-D720F94037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7D34F-45C2-5AAB-2A56-237D1A761C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41EEF-A766-57F4-B47D-54FEACEF03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6085DA-8C8C-9EF3-1609-06F932B8A5A5}"/>
              </a:ext>
            </a:extLst>
          </p:cNvPr>
          <p:cNvSpPr>
            <a:spLocks noGrp="1"/>
          </p:cNvSpPr>
          <p:nvPr>
            <p:ph type="sldNum" sz="quarter" idx="5"/>
          </p:nvPr>
        </p:nvSpPr>
        <p:spPr/>
        <p:txBody>
          <a:bodyPr/>
          <a:lstStyle/>
          <a:p>
            <a:fld id="{F2C7465A-AC78-1C4A-A457-7A989DEC7B0C}" type="slidenum">
              <a:rPr lang="en-US" smtClean="0"/>
              <a:t>14</a:t>
            </a:fld>
            <a:endParaRPr lang="en-US"/>
          </a:p>
        </p:txBody>
      </p:sp>
    </p:spTree>
    <p:extLst>
      <p:ext uri="{BB962C8B-B14F-4D97-AF65-F5344CB8AC3E}">
        <p14:creationId xmlns:p14="http://schemas.microsoft.com/office/powerpoint/2010/main" val="3405805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15</a:t>
            </a:fld>
            <a:endParaRPr lang="en-US"/>
          </a:p>
        </p:txBody>
      </p:sp>
    </p:spTree>
    <p:extLst>
      <p:ext uri="{BB962C8B-B14F-4D97-AF65-F5344CB8AC3E}">
        <p14:creationId xmlns:p14="http://schemas.microsoft.com/office/powerpoint/2010/main" val="3157934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7365-C451-53C9-6B0F-3B2911ED4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68DB6-9629-20F8-1845-C1DCB46E49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5C6988-D51C-9F13-64DE-25061A6B40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EE4027-862D-42DD-100E-0A9066E998A6}"/>
              </a:ext>
            </a:extLst>
          </p:cNvPr>
          <p:cNvSpPr>
            <a:spLocks noGrp="1"/>
          </p:cNvSpPr>
          <p:nvPr>
            <p:ph type="sldNum" sz="quarter" idx="5"/>
          </p:nvPr>
        </p:nvSpPr>
        <p:spPr/>
        <p:txBody>
          <a:bodyPr/>
          <a:lstStyle/>
          <a:p>
            <a:fld id="{F2C7465A-AC78-1C4A-A457-7A989DEC7B0C}" type="slidenum">
              <a:rPr lang="en-US" smtClean="0"/>
              <a:t>16</a:t>
            </a:fld>
            <a:endParaRPr lang="en-US"/>
          </a:p>
        </p:txBody>
      </p:sp>
    </p:spTree>
    <p:extLst>
      <p:ext uri="{BB962C8B-B14F-4D97-AF65-F5344CB8AC3E}">
        <p14:creationId xmlns:p14="http://schemas.microsoft.com/office/powerpoint/2010/main" val="160544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17</a:t>
            </a:fld>
            <a:endParaRPr lang="en-US"/>
          </a:p>
        </p:txBody>
      </p:sp>
    </p:spTree>
    <p:extLst>
      <p:ext uri="{BB962C8B-B14F-4D97-AF65-F5344CB8AC3E}">
        <p14:creationId xmlns:p14="http://schemas.microsoft.com/office/powerpoint/2010/main" val="4233663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70ED4-C6C0-0121-E5A5-F85C87C79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1C885-84BB-FE79-4A73-53D0A4F83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C4359E-D5C8-EF95-466F-A76F6D9342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3AD0DD-8B5E-8849-31BC-28A5D72095B6}"/>
              </a:ext>
            </a:extLst>
          </p:cNvPr>
          <p:cNvSpPr>
            <a:spLocks noGrp="1"/>
          </p:cNvSpPr>
          <p:nvPr>
            <p:ph type="sldNum" sz="quarter" idx="5"/>
          </p:nvPr>
        </p:nvSpPr>
        <p:spPr/>
        <p:txBody>
          <a:bodyPr/>
          <a:lstStyle/>
          <a:p>
            <a:fld id="{F2C7465A-AC78-1C4A-A457-7A989DEC7B0C}" type="slidenum">
              <a:rPr lang="en-US" smtClean="0"/>
              <a:t>18</a:t>
            </a:fld>
            <a:endParaRPr lang="en-US"/>
          </a:p>
        </p:txBody>
      </p:sp>
    </p:spTree>
    <p:extLst>
      <p:ext uri="{BB962C8B-B14F-4D97-AF65-F5344CB8AC3E}">
        <p14:creationId xmlns:p14="http://schemas.microsoft.com/office/powerpoint/2010/main" val="2451099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19</a:t>
            </a:fld>
            <a:endParaRPr lang="en-US"/>
          </a:p>
        </p:txBody>
      </p:sp>
    </p:spTree>
    <p:extLst>
      <p:ext uri="{BB962C8B-B14F-4D97-AF65-F5344CB8AC3E}">
        <p14:creationId xmlns:p14="http://schemas.microsoft.com/office/powerpoint/2010/main" val="12561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a:t>
            </a:fld>
            <a:endParaRPr lang="en-US"/>
          </a:p>
        </p:txBody>
      </p:sp>
    </p:spTree>
    <p:extLst>
      <p:ext uri="{BB962C8B-B14F-4D97-AF65-F5344CB8AC3E}">
        <p14:creationId xmlns:p14="http://schemas.microsoft.com/office/powerpoint/2010/main" val="1842867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AA4EB-761C-B1DA-2707-A8B02CA5B3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08254-AD90-BFCA-2813-4BF54B224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56ABE-251A-7390-5B8A-CF5001A74F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DC774F-EF86-EF72-B79D-4E4B55BAE1BC}"/>
              </a:ext>
            </a:extLst>
          </p:cNvPr>
          <p:cNvSpPr>
            <a:spLocks noGrp="1"/>
          </p:cNvSpPr>
          <p:nvPr>
            <p:ph type="sldNum" sz="quarter" idx="5"/>
          </p:nvPr>
        </p:nvSpPr>
        <p:spPr/>
        <p:txBody>
          <a:bodyPr/>
          <a:lstStyle/>
          <a:p>
            <a:fld id="{F2C7465A-AC78-1C4A-A457-7A989DEC7B0C}" type="slidenum">
              <a:rPr lang="en-US" smtClean="0"/>
              <a:t>20</a:t>
            </a:fld>
            <a:endParaRPr lang="en-US"/>
          </a:p>
        </p:txBody>
      </p:sp>
    </p:spTree>
    <p:extLst>
      <p:ext uri="{BB962C8B-B14F-4D97-AF65-F5344CB8AC3E}">
        <p14:creationId xmlns:p14="http://schemas.microsoft.com/office/powerpoint/2010/main" val="3247391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21</a:t>
            </a:fld>
            <a:endParaRPr lang="en-US"/>
          </a:p>
        </p:txBody>
      </p:sp>
    </p:spTree>
    <p:extLst>
      <p:ext uri="{BB962C8B-B14F-4D97-AF65-F5344CB8AC3E}">
        <p14:creationId xmlns:p14="http://schemas.microsoft.com/office/powerpoint/2010/main" val="2541031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22</a:t>
            </a:fld>
            <a:endParaRPr lang="en-US"/>
          </a:p>
        </p:txBody>
      </p:sp>
    </p:spTree>
    <p:extLst>
      <p:ext uri="{BB962C8B-B14F-4D97-AF65-F5344CB8AC3E}">
        <p14:creationId xmlns:p14="http://schemas.microsoft.com/office/powerpoint/2010/main" val="1007389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23</a:t>
            </a:fld>
            <a:endParaRPr lang="en-US"/>
          </a:p>
        </p:txBody>
      </p:sp>
    </p:spTree>
    <p:extLst>
      <p:ext uri="{BB962C8B-B14F-4D97-AF65-F5344CB8AC3E}">
        <p14:creationId xmlns:p14="http://schemas.microsoft.com/office/powerpoint/2010/main" val="874751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24</a:t>
            </a:fld>
            <a:endParaRPr lang="en-US"/>
          </a:p>
        </p:txBody>
      </p:sp>
    </p:spTree>
    <p:extLst>
      <p:ext uri="{BB962C8B-B14F-4D97-AF65-F5344CB8AC3E}">
        <p14:creationId xmlns:p14="http://schemas.microsoft.com/office/powerpoint/2010/main" val="684692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25</a:t>
            </a:fld>
            <a:endParaRPr lang="en-US"/>
          </a:p>
        </p:txBody>
      </p:sp>
    </p:spTree>
    <p:extLst>
      <p:ext uri="{BB962C8B-B14F-4D97-AF65-F5344CB8AC3E}">
        <p14:creationId xmlns:p14="http://schemas.microsoft.com/office/powerpoint/2010/main" val="3832715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26</a:t>
            </a:fld>
            <a:endParaRPr lang="en-US"/>
          </a:p>
        </p:txBody>
      </p:sp>
    </p:spTree>
    <p:extLst>
      <p:ext uri="{BB962C8B-B14F-4D97-AF65-F5344CB8AC3E}">
        <p14:creationId xmlns:p14="http://schemas.microsoft.com/office/powerpoint/2010/main" val="908783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27</a:t>
            </a:fld>
            <a:endParaRPr lang="en-US"/>
          </a:p>
        </p:txBody>
      </p:sp>
    </p:spTree>
    <p:extLst>
      <p:ext uri="{BB962C8B-B14F-4D97-AF65-F5344CB8AC3E}">
        <p14:creationId xmlns:p14="http://schemas.microsoft.com/office/powerpoint/2010/main" val="2896619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28</a:t>
            </a:fld>
            <a:endParaRPr lang="en-US"/>
          </a:p>
        </p:txBody>
      </p:sp>
    </p:spTree>
    <p:extLst>
      <p:ext uri="{BB962C8B-B14F-4D97-AF65-F5344CB8AC3E}">
        <p14:creationId xmlns:p14="http://schemas.microsoft.com/office/powerpoint/2010/main" val="3092837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F2C7465A-AC78-1C4A-A457-7A989DEC7B0C}" type="slidenum">
              <a:rPr lang="en-US" smtClean="0"/>
              <a:t>29</a:t>
            </a:fld>
            <a:endParaRPr lang="en-US"/>
          </a:p>
        </p:txBody>
      </p:sp>
    </p:spTree>
    <p:extLst>
      <p:ext uri="{BB962C8B-B14F-4D97-AF65-F5344CB8AC3E}">
        <p14:creationId xmlns:p14="http://schemas.microsoft.com/office/powerpoint/2010/main" val="2432719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3</a:t>
            </a:fld>
            <a:endParaRPr lang="en-US"/>
          </a:p>
        </p:txBody>
      </p:sp>
    </p:spTree>
    <p:extLst>
      <p:ext uri="{BB962C8B-B14F-4D97-AF65-F5344CB8AC3E}">
        <p14:creationId xmlns:p14="http://schemas.microsoft.com/office/powerpoint/2010/main" val="2165429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30</a:t>
            </a:fld>
            <a:endParaRPr lang="en-US"/>
          </a:p>
        </p:txBody>
      </p:sp>
    </p:spTree>
    <p:extLst>
      <p:ext uri="{BB962C8B-B14F-4D97-AF65-F5344CB8AC3E}">
        <p14:creationId xmlns:p14="http://schemas.microsoft.com/office/powerpoint/2010/main" val="1547473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C7465A-AC78-1C4A-A457-7A989DEC7B0C}" type="slidenum">
              <a:rPr lang="en-US" smtClean="0"/>
              <a:t>31</a:t>
            </a:fld>
            <a:endParaRPr lang="en-US"/>
          </a:p>
        </p:txBody>
      </p:sp>
    </p:spTree>
    <p:extLst>
      <p:ext uri="{BB962C8B-B14F-4D97-AF65-F5344CB8AC3E}">
        <p14:creationId xmlns:p14="http://schemas.microsoft.com/office/powerpoint/2010/main" val="2987768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4</a:t>
            </a:fld>
            <a:endParaRPr lang="en-US"/>
          </a:p>
        </p:txBody>
      </p:sp>
    </p:spTree>
    <p:extLst>
      <p:ext uri="{BB962C8B-B14F-4D97-AF65-F5344CB8AC3E}">
        <p14:creationId xmlns:p14="http://schemas.microsoft.com/office/powerpoint/2010/main" val="375364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5</a:t>
            </a:fld>
            <a:endParaRPr lang="en-US"/>
          </a:p>
        </p:txBody>
      </p:sp>
    </p:spTree>
    <p:extLst>
      <p:ext uri="{BB962C8B-B14F-4D97-AF65-F5344CB8AC3E}">
        <p14:creationId xmlns:p14="http://schemas.microsoft.com/office/powerpoint/2010/main" val="3901736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6</a:t>
            </a:fld>
            <a:endParaRPr lang="en-US"/>
          </a:p>
        </p:txBody>
      </p:sp>
    </p:spTree>
    <p:extLst>
      <p:ext uri="{BB962C8B-B14F-4D97-AF65-F5344CB8AC3E}">
        <p14:creationId xmlns:p14="http://schemas.microsoft.com/office/powerpoint/2010/main" val="2610920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7</a:t>
            </a:fld>
            <a:endParaRPr lang="en-US"/>
          </a:p>
        </p:txBody>
      </p:sp>
    </p:spTree>
    <p:extLst>
      <p:ext uri="{BB962C8B-B14F-4D97-AF65-F5344CB8AC3E}">
        <p14:creationId xmlns:p14="http://schemas.microsoft.com/office/powerpoint/2010/main" val="3261972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8</a:t>
            </a:fld>
            <a:endParaRPr lang="en-US"/>
          </a:p>
        </p:txBody>
      </p:sp>
    </p:spTree>
    <p:extLst>
      <p:ext uri="{BB962C8B-B14F-4D97-AF65-F5344CB8AC3E}">
        <p14:creationId xmlns:p14="http://schemas.microsoft.com/office/powerpoint/2010/main" val="891219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9</a:t>
            </a:fld>
            <a:endParaRPr lang="en-US"/>
          </a:p>
        </p:txBody>
      </p:sp>
    </p:spTree>
    <p:extLst>
      <p:ext uri="{BB962C8B-B14F-4D97-AF65-F5344CB8AC3E}">
        <p14:creationId xmlns:p14="http://schemas.microsoft.com/office/powerpoint/2010/main" val="591126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1B41582-37F5-9141-A914-AEB21D867AEE}"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681805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41582-37F5-9141-A914-AEB21D867AEE}"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424544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41582-37F5-9141-A914-AEB21D867AEE}"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5885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41582-37F5-9141-A914-AEB21D867AEE}"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441952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1B41582-37F5-9141-A914-AEB21D867AEE}"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3016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1B41582-37F5-9141-A914-AEB21D867AEE}"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43278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1B41582-37F5-9141-A914-AEB21D867AEE}" type="datetimeFigureOut">
              <a:rPr lang="en-US" smtClean="0"/>
              <a:t>9/17/24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1438035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1B41582-37F5-9141-A914-AEB21D867AEE}" type="datetimeFigureOut">
              <a:rPr lang="en-US" smtClean="0"/>
              <a:t>9/17/24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125905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B41582-37F5-9141-A914-AEB21D867AEE}" type="datetimeFigureOut">
              <a:rPr lang="en-US" smtClean="0"/>
              <a:t>9/17/24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38350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1B41582-37F5-9141-A914-AEB21D867AEE}"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140044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1B41582-37F5-9141-A914-AEB21D867AEE}"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28944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41582-37F5-9141-A914-AEB21D867AEE}" type="datetimeFigureOut">
              <a:rPr lang="en-US" smtClean="0"/>
              <a:t>9/17/24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9FC32-5EA6-7C44-B717-70D07799B68B}" type="slidenum">
              <a:rPr lang="en-US" smtClean="0"/>
              <a:t>‹#›</a:t>
            </a:fld>
            <a:endParaRPr lang="en-US"/>
          </a:p>
        </p:txBody>
      </p:sp>
    </p:spTree>
    <p:extLst>
      <p:ext uri="{BB962C8B-B14F-4D97-AF65-F5344CB8AC3E}">
        <p14:creationId xmlns:p14="http://schemas.microsoft.com/office/powerpoint/2010/main" val="37897520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10.wdp"/></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s://github.com/open-webui/open-webui" TargetMode="Externa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2.wdp"/></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3BF7E-459D-5BE0-8808-16368704307A}"/>
              </a:ext>
            </a:extLst>
          </p:cNvPr>
          <p:cNvSpPr>
            <a:spLocks noGrp="1"/>
          </p:cNvSpPr>
          <p:nvPr>
            <p:ph type="ctrTitle"/>
          </p:nvPr>
        </p:nvSpPr>
        <p:spPr>
          <a:xfrm>
            <a:off x="643468" y="643467"/>
            <a:ext cx="4620584" cy="4567137"/>
          </a:xfrm>
        </p:spPr>
        <p:txBody>
          <a:bodyPr>
            <a:normAutofit/>
          </a:bodyPr>
          <a:lstStyle/>
          <a:p>
            <a:pPr algn="l"/>
            <a:r>
              <a:rPr lang="en-GB" sz="4400"/>
              <a:t>Running Your Own ChatGpt: Unlocking the Power of Local LLMs</a:t>
            </a:r>
            <a:endParaRPr lang="en-US" sz="4400"/>
          </a:p>
        </p:txBody>
      </p:sp>
      <p:sp>
        <p:nvSpPr>
          <p:cNvPr id="3" name="Subtitle 2">
            <a:extLst>
              <a:ext uri="{FF2B5EF4-FFF2-40B4-BE49-F238E27FC236}">
                <a16:creationId xmlns:a16="http://schemas.microsoft.com/office/drawing/2014/main" id="{A120D1EE-C17F-22E3-5709-4A49917D9966}"/>
              </a:ext>
            </a:extLst>
          </p:cNvPr>
          <p:cNvSpPr>
            <a:spLocks noGrp="1"/>
          </p:cNvSpPr>
          <p:nvPr>
            <p:ph type="subTitle" idx="1"/>
          </p:nvPr>
        </p:nvSpPr>
        <p:spPr>
          <a:xfrm>
            <a:off x="643467" y="5277684"/>
            <a:ext cx="4620584" cy="775494"/>
          </a:xfrm>
        </p:spPr>
        <p:txBody>
          <a:bodyPr>
            <a:normAutofit/>
          </a:bodyPr>
          <a:lstStyle/>
          <a:p>
            <a:pPr algn="l"/>
            <a:r>
              <a:rPr lang="en-US"/>
              <a:t>Chris McCabe</a:t>
            </a:r>
          </a:p>
        </p:txBody>
      </p:sp>
      <p:pic>
        <p:nvPicPr>
          <p:cNvPr id="1026" name="Picture 2" descr="An engaging and futuristic scene depicting a person sitting at a desk, working with a computer that has multiple code windows open. In the background, various diagrams and charts showcasing machine learning models, neural networks, and cloud-to-local server transitions are visible. A server rack sits nearby, symbolizing local infrastructure. The atmosphere feels innovative, with elements like a small chatbot icon hovering on the screen and lines of code running, representing an LLM. The setting is both technical and accessible, with the person empowered to run their own AI from a local environment.">
            <a:extLst>
              <a:ext uri="{FF2B5EF4-FFF2-40B4-BE49-F238E27FC236}">
                <a16:creationId xmlns:a16="http://schemas.microsoft.com/office/drawing/2014/main" id="{1249CDDB-EF96-F34A-9864-70519CD62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64" r="1168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231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203E78-AC62-1F28-54F1-01495EB6AEF2}"/>
            </a:ext>
          </a:extLst>
        </p:cNvPr>
        <p:cNvGrpSpPr/>
        <p:nvPr/>
      </p:nvGrpSpPr>
      <p:grpSpPr>
        <a:xfrm>
          <a:off x="0" y="0"/>
          <a:ext cx="0" cy="0"/>
          <a:chOff x="0" y="0"/>
          <a:chExt cx="0" cy="0"/>
        </a:xfrm>
      </p:grpSpPr>
      <p:pic>
        <p:nvPicPr>
          <p:cNvPr id="3074" name="Picture 2" descr="A professional background image for a PowerPoint slide explaining 'parameters' in reference to a language model. The image should have a futuristic tech feel, featuring abstract representations of neural networks, nodes, and data flows. Soft blues and purples dominate the color palette, with subtle connections resembling digital pathways and binary code flowing in the background. Keep the center of the image light and uncluttered, allowing space for text while keeping the sides dynamic with graphical elements that symbolize machine learning processes.">
            <a:extLst>
              <a:ext uri="{FF2B5EF4-FFF2-40B4-BE49-F238E27FC236}">
                <a16:creationId xmlns:a16="http://schemas.microsoft.com/office/drawing/2014/main" id="{4F321822-B7AC-6436-3299-66864B56D3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
                    </a14:imgEffect>
                    <a14:imgEffect>
                      <a14:brightnessContrast bright="-54000"/>
                    </a14:imgEffect>
                  </a14:imgLayer>
                </a14:imgProps>
              </a:ext>
              <a:ext uri="{28A0092B-C50C-407E-A947-70E740481C1C}">
                <a14:useLocalDpi xmlns:a14="http://schemas.microsoft.com/office/drawing/2010/main" val="0"/>
              </a:ext>
            </a:extLst>
          </a:blip>
          <a:srcRect t="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3078">
            <a:extLst>
              <a:ext uri="{FF2B5EF4-FFF2-40B4-BE49-F238E27FC236}">
                <a16:creationId xmlns:a16="http://schemas.microsoft.com/office/drawing/2014/main" id="{6815EC0E-F4E6-39EE-F5DE-20397B6B7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1" name="Straight Connector 3080">
            <a:extLst>
              <a:ext uri="{FF2B5EF4-FFF2-40B4-BE49-F238E27FC236}">
                <a16:creationId xmlns:a16="http://schemas.microsoft.com/office/drawing/2014/main" id="{8DEC1DF1-23A7-B006-8EBA-8B91BC0692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F8844CA7-6847-FB4B-994F-2009F8E6F4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D21D1B-8526-2CBE-EF05-640B204312E5}"/>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CFB74A-361A-5FB8-7FE4-38AE2EDBE634}"/>
              </a:ext>
            </a:extLst>
          </p:cNvPr>
          <p:cNvSpPr>
            <a:spLocks noGrp="1"/>
          </p:cNvSpPr>
          <p:nvPr>
            <p:ph type="title"/>
          </p:nvPr>
        </p:nvSpPr>
        <p:spPr/>
        <p:txBody>
          <a:bodyPr/>
          <a:lstStyle/>
          <a:p>
            <a:endParaRPr lang="en-US"/>
          </a:p>
        </p:txBody>
      </p:sp>
      <p:pic>
        <p:nvPicPr>
          <p:cNvPr id="5" name="Picture 2" descr="A professional background image for a PowerPoint slide explaining 'parameters' in reference to a language model. The image should have a futuristic tech feel, featuring abstract representations of neural networks, nodes, and data flows. Soft blues and purples dominate the color palette, with subtle connections resembling digital pathways and binary code flowing in the background. Keep the center of the image light and uncluttered, allowing space for text while keeping the sides dynamic with graphical elements that symbolize machine learning processes.">
            <a:extLst>
              <a:ext uri="{FF2B5EF4-FFF2-40B4-BE49-F238E27FC236}">
                <a16:creationId xmlns:a16="http://schemas.microsoft.com/office/drawing/2014/main" id="{B3D2FE09-6457-CFC4-BE0D-5C31024703B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
                    </a14:imgEffect>
                    <a14:imgEffect>
                      <a14:brightnessContrast bright="-68000"/>
                    </a14:imgEffect>
                  </a14:imgLayer>
                </a14:imgProps>
              </a:ext>
              <a:ext uri="{28A0092B-C50C-407E-A947-70E740481C1C}">
                <a14:useLocalDpi xmlns:a14="http://schemas.microsoft.com/office/drawing/2010/main" val="0"/>
              </a:ext>
            </a:extLst>
          </a:blip>
          <a:srcRect t="1747"/>
          <a:stretch/>
        </p:blipFill>
        <p:spPr bwMode="auto">
          <a:xfrm>
            <a:off x="0" y="-665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17A32C-C17E-7470-A922-D15509649B92}"/>
              </a:ext>
            </a:extLst>
          </p:cNvPr>
          <p:cNvSpPr txBox="1"/>
          <p:nvPr/>
        </p:nvSpPr>
        <p:spPr>
          <a:xfrm>
            <a:off x="3355830" y="4170214"/>
            <a:ext cx="8517691" cy="2062103"/>
          </a:xfrm>
          <a:prstGeom prst="rect">
            <a:avLst/>
          </a:prstGeom>
          <a:noFill/>
        </p:spPr>
        <p:txBody>
          <a:bodyPr wrap="square" rtlCol="0">
            <a:spAutoFit/>
          </a:bodyPr>
          <a:lstStyle/>
          <a:p>
            <a:pPr algn="r"/>
            <a:r>
              <a:rPr lang="en-GB" sz="3200" b="0" i="0" dirty="0">
                <a:solidFill>
                  <a:srgbClr val="D1D5DB"/>
                </a:solidFill>
                <a:effectLst/>
              </a:rPr>
              <a:t>When discussing Large Language Models (LLMs), the term "parameters" refers to the number of learnable weights or connections within the neural network architecture.</a:t>
            </a:r>
            <a:endParaRPr lang="en-US" sz="3200" dirty="0"/>
          </a:p>
        </p:txBody>
      </p:sp>
      <p:sp>
        <p:nvSpPr>
          <p:cNvPr id="9" name="Title 1">
            <a:extLst>
              <a:ext uri="{FF2B5EF4-FFF2-40B4-BE49-F238E27FC236}">
                <a16:creationId xmlns:a16="http://schemas.microsoft.com/office/drawing/2014/main" id="{35483C13-EEE4-04F6-2B5C-4CB4A895EBEC}"/>
              </a:ext>
            </a:extLst>
          </p:cNvPr>
          <p:cNvSpPr txBox="1">
            <a:spLocks/>
          </p:cNvSpPr>
          <p:nvPr/>
        </p:nvSpPr>
        <p:spPr>
          <a:xfrm>
            <a:off x="662596" y="576764"/>
            <a:ext cx="11210925" cy="744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b="1" dirty="0">
                <a:solidFill>
                  <a:schemeClr val="bg1"/>
                </a:solidFill>
                <a:latin typeface="+mn-lt"/>
              </a:rPr>
              <a:t>Parameters</a:t>
            </a:r>
          </a:p>
        </p:txBody>
      </p:sp>
      <p:sp>
        <p:nvSpPr>
          <p:cNvPr id="10" name="Rectangle 9">
            <a:extLst>
              <a:ext uri="{FF2B5EF4-FFF2-40B4-BE49-F238E27FC236}">
                <a16:creationId xmlns:a16="http://schemas.microsoft.com/office/drawing/2014/main" id="{090A82ED-748F-332C-1921-AEF6289D2420}"/>
              </a:ext>
            </a:extLst>
          </p:cNvPr>
          <p:cNvSpPr/>
          <p:nvPr/>
        </p:nvSpPr>
        <p:spPr>
          <a:xfrm>
            <a:off x="-20" y="666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03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Free Stacks of Poker Chips on the Table Stock Photo">
            <a:extLst>
              <a:ext uri="{FF2B5EF4-FFF2-40B4-BE49-F238E27FC236}">
                <a16:creationId xmlns:a16="http://schemas.microsoft.com/office/drawing/2014/main" id="{6D017CF6-DCD8-6A43-9602-EE1506514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1289" r="3592" b="78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609B65-6BD4-22BB-F04C-8499CFAAEC82}"/>
              </a:ext>
            </a:extLst>
          </p:cNvPr>
          <p:cNvSpPr>
            <a:spLocks noGrp="1"/>
          </p:cNvSpPr>
          <p:nvPr>
            <p:ph type="title"/>
          </p:nvPr>
        </p:nvSpPr>
        <p:spPr>
          <a:xfrm>
            <a:off x="763936" y="3187647"/>
            <a:ext cx="4175759" cy="3204134"/>
          </a:xfrm>
        </p:spPr>
        <p:txBody>
          <a:bodyPr vert="horz" lIns="91440" tIns="45720" rIns="91440" bIns="45720" rtlCol="0" anchor="b">
            <a:normAutofit/>
          </a:bodyPr>
          <a:lstStyle/>
          <a:p>
            <a:r>
              <a:rPr lang="en-US" sz="6000" dirty="0">
                <a:solidFill>
                  <a:schemeClr val="bg1"/>
                </a:solidFill>
              </a:rPr>
              <a:t>Tokens</a:t>
            </a:r>
          </a:p>
        </p:txBody>
      </p:sp>
      <p:sp>
        <p:nvSpPr>
          <p:cNvPr id="4107" name="Rectangle 410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61088B2-201B-F776-2ACA-7BE97B7471A3}"/>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358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F7BA38-B0BB-184E-8EB1-011373466D38}"/>
            </a:ext>
          </a:extLst>
        </p:cNvPr>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9B1AD1F-0451-9E87-35ED-AABC2E27E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79FB2FA5-95D4-502A-FF78-35C76D77DB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2000"/>
                    </a14:imgEffect>
                  </a14:imgLayer>
                </a14:imgProps>
              </a:ext>
            </a:extLst>
          </a:blip>
          <a:srcRect l="7893" r="789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705F94D2-A8C2-C6C4-7CBD-A4B9289E7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13D4BF-9B3D-C993-5BBC-1695CEE5D91D}"/>
              </a:ext>
            </a:extLst>
          </p:cNvPr>
          <p:cNvSpPr>
            <a:spLocks noGrp="1"/>
          </p:cNvSpPr>
          <p:nvPr>
            <p:ph type="title"/>
          </p:nvPr>
        </p:nvSpPr>
        <p:spPr>
          <a:xfrm>
            <a:off x="8938346" y="625683"/>
            <a:ext cx="2739234" cy="828768"/>
          </a:xfrm>
        </p:spPr>
        <p:txBody>
          <a:bodyPr vert="horz" lIns="91440" tIns="45720" rIns="91440" bIns="45720" rtlCol="0" anchor="b">
            <a:noAutofit/>
          </a:bodyPr>
          <a:lstStyle/>
          <a:p>
            <a:pPr algn="r"/>
            <a:r>
              <a:rPr lang="en-US" sz="6000" b="1" dirty="0">
                <a:solidFill>
                  <a:schemeClr val="bg1"/>
                </a:solidFill>
                <a:latin typeface="+mn-lt"/>
              </a:rPr>
              <a:t>Tokens</a:t>
            </a:r>
          </a:p>
        </p:txBody>
      </p:sp>
      <p:sp>
        <p:nvSpPr>
          <p:cNvPr id="4107" name="Rectangle 4106">
            <a:extLst>
              <a:ext uri="{FF2B5EF4-FFF2-40B4-BE49-F238E27FC236}">
                <a16:creationId xmlns:a16="http://schemas.microsoft.com/office/drawing/2014/main" id="{381F73F0-5818-799B-69D8-472F9D8E5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892DBE9A-F615-F348-0A1D-424321AF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77D3D93-7963-0CCF-9E14-A565E76E754B}"/>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7D2660-F8EE-8AEF-DFEE-03FC2E537DD4}"/>
              </a:ext>
            </a:extLst>
          </p:cNvPr>
          <p:cNvSpPr txBox="1"/>
          <p:nvPr/>
        </p:nvSpPr>
        <p:spPr>
          <a:xfrm>
            <a:off x="585701" y="2446665"/>
            <a:ext cx="10179903" cy="3785652"/>
          </a:xfrm>
          <a:prstGeom prst="rect">
            <a:avLst/>
          </a:prstGeom>
          <a:noFill/>
        </p:spPr>
        <p:txBody>
          <a:bodyPr wrap="none" rtlCol="0">
            <a:spAutoFit/>
          </a:bodyPr>
          <a:lstStyle/>
          <a:p>
            <a:pPr algn="just"/>
            <a:r>
              <a:rPr lang="en-GB" sz="2400" b="1" i="0" dirty="0" err="1">
                <a:solidFill>
                  <a:schemeClr val="bg1"/>
                </a:solidFill>
                <a:effectLst/>
              </a:rPr>
              <a:t>tl;dr</a:t>
            </a:r>
            <a:r>
              <a:rPr lang="en-GB" sz="2400" b="1" i="0" dirty="0">
                <a:solidFill>
                  <a:schemeClr val="bg1"/>
                </a:solidFill>
                <a:effectLst/>
              </a:rPr>
              <a:t> Tokens are the units or building blocks that LLMs use to process language.</a:t>
            </a:r>
          </a:p>
          <a:p>
            <a:pPr algn="just"/>
            <a:endParaRPr lang="en-GB" sz="2400" b="1" dirty="0">
              <a:solidFill>
                <a:schemeClr val="bg1"/>
              </a:solidFill>
            </a:endParaRPr>
          </a:p>
          <a:p>
            <a:pPr algn="just"/>
            <a:r>
              <a:rPr lang="en-GB" sz="2400" b="1" i="0" dirty="0">
                <a:solidFill>
                  <a:schemeClr val="bg1"/>
                </a:solidFill>
                <a:effectLst/>
              </a:rPr>
              <a:t>Open AI uses "Byte-Pair Encoding (BPE)".</a:t>
            </a:r>
          </a:p>
          <a:p>
            <a:pPr algn="just"/>
            <a:r>
              <a:rPr lang="en-GB" sz="2400" b="1" i="0" dirty="0">
                <a:solidFill>
                  <a:schemeClr val="bg1"/>
                </a:solidFill>
                <a:effectLst/>
              </a:rPr>
              <a:t>Consider the phrase "Hello, world!". </a:t>
            </a:r>
          </a:p>
          <a:p>
            <a:pPr algn="just"/>
            <a:r>
              <a:rPr lang="en-GB" sz="2400" b="1" i="0" dirty="0">
                <a:solidFill>
                  <a:schemeClr val="bg1"/>
                </a:solidFill>
                <a:effectLst/>
              </a:rPr>
              <a:t>It's thirteen total characters and ends up being four tokens:</a:t>
            </a:r>
          </a:p>
          <a:p>
            <a:pPr algn="just">
              <a:buFont typeface="Arial" panose="020B0604020202020204" pitchFamily="34" charset="0"/>
              <a:buChar char="•"/>
            </a:pPr>
            <a:r>
              <a:rPr lang="en-GB" sz="2400" b="1" i="0" dirty="0">
                <a:solidFill>
                  <a:schemeClr val="bg1"/>
                </a:solidFill>
                <a:effectLst/>
              </a:rPr>
              <a:t>"Hello"</a:t>
            </a:r>
          </a:p>
          <a:p>
            <a:pPr algn="just">
              <a:buFont typeface="Arial" panose="020B0604020202020204" pitchFamily="34" charset="0"/>
              <a:buChar char="•"/>
            </a:pPr>
            <a:r>
              <a:rPr lang="en-GB" sz="2400" b="1" i="0" dirty="0">
                <a:solidFill>
                  <a:schemeClr val="bg1"/>
                </a:solidFill>
                <a:effectLst/>
              </a:rPr>
              <a:t>","</a:t>
            </a:r>
          </a:p>
          <a:p>
            <a:pPr algn="just">
              <a:buFont typeface="Arial" panose="020B0604020202020204" pitchFamily="34" charset="0"/>
              <a:buChar char="•"/>
            </a:pPr>
            <a:r>
              <a:rPr lang="en-GB" sz="2400" b="1" i="0" dirty="0">
                <a:solidFill>
                  <a:schemeClr val="bg1"/>
                </a:solidFill>
                <a:effectLst/>
              </a:rPr>
              <a:t>" world"</a:t>
            </a:r>
          </a:p>
          <a:p>
            <a:pPr algn="just">
              <a:buFont typeface="Arial" panose="020B0604020202020204" pitchFamily="34" charset="0"/>
              <a:buChar char="•"/>
            </a:pPr>
            <a:r>
              <a:rPr lang="en-GB" sz="2400" b="1" i="0" dirty="0">
                <a:solidFill>
                  <a:schemeClr val="bg1"/>
                </a:solidFill>
                <a:effectLst/>
              </a:rPr>
              <a:t>"!"</a:t>
            </a:r>
          </a:p>
          <a:p>
            <a:pPr algn="just"/>
            <a:endParaRPr lang="en-US" sz="2400" b="1" dirty="0">
              <a:solidFill>
                <a:schemeClr val="bg1"/>
              </a:solidFill>
            </a:endParaRPr>
          </a:p>
        </p:txBody>
      </p:sp>
    </p:spTree>
    <p:extLst>
      <p:ext uri="{BB962C8B-B14F-4D97-AF65-F5344CB8AC3E}">
        <p14:creationId xmlns:p14="http://schemas.microsoft.com/office/powerpoint/2010/main" val="2592313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indow with snow outside&#10;&#10;Description automatically generated">
            <a:extLst>
              <a:ext uri="{FF2B5EF4-FFF2-40B4-BE49-F238E27FC236}">
                <a16:creationId xmlns:a16="http://schemas.microsoft.com/office/drawing/2014/main" id="{28C7BC20-890F-DB79-E491-E5EC7D46AA67}"/>
              </a:ext>
            </a:extLst>
          </p:cNvPr>
          <p:cNvPicPr>
            <a:picLocks noChangeAspect="1"/>
          </p:cNvPicPr>
          <p:nvPr/>
        </p:nvPicPr>
        <p:blipFill>
          <a:blip r:embed="rId3">
            <a:alphaModFix amt="50000"/>
          </a:blip>
          <a:srcRect t="9479" b="19988"/>
          <a:stretch/>
        </p:blipFill>
        <p:spPr>
          <a:xfrm>
            <a:off x="20" y="1"/>
            <a:ext cx="12191980" cy="6857999"/>
          </a:xfrm>
          <a:prstGeom prst="rect">
            <a:avLst/>
          </a:prstGeom>
        </p:spPr>
      </p:pic>
      <p:sp>
        <p:nvSpPr>
          <p:cNvPr id="2" name="Title 1">
            <a:extLst>
              <a:ext uri="{FF2B5EF4-FFF2-40B4-BE49-F238E27FC236}">
                <a16:creationId xmlns:a16="http://schemas.microsoft.com/office/drawing/2014/main" id="{4396720A-45D2-9369-123F-6FCDC63305B1}"/>
              </a:ext>
            </a:extLst>
          </p:cNvPr>
          <p:cNvSpPr>
            <a:spLocks noGrp="1"/>
          </p:cNvSpPr>
          <p:nvPr>
            <p:ph type="title"/>
          </p:nvPr>
        </p:nvSpPr>
        <p:spPr>
          <a:xfrm>
            <a:off x="489857" y="3428999"/>
            <a:ext cx="9144000" cy="2900518"/>
          </a:xfrm>
        </p:spPr>
        <p:txBody>
          <a:bodyPr vert="horz" lIns="91440" tIns="45720" rIns="91440" bIns="45720" rtlCol="0" anchor="b">
            <a:normAutofit/>
          </a:bodyPr>
          <a:lstStyle/>
          <a:p>
            <a:r>
              <a:rPr lang="en-US" sz="6000" dirty="0">
                <a:solidFill>
                  <a:srgbClr val="FFFFFF"/>
                </a:solidFill>
              </a:rPr>
              <a:t>Context length</a:t>
            </a:r>
          </a:p>
        </p:txBody>
      </p:sp>
      <p:sp>
        <p:nvSpPr>
          <p:cNvPr id="6" name="Rectangle 5">
            <a:extLst>
              <a:ext uri="{FF2B5EF4-FFF2-40B4-BE49-F238E27FC236}">
                <a16:creationId xmlns:a16="http://schemas.microsoft.com/office/drawing/2014/main" id="{2A582529-C78E-7844-C4CE-0EAB03EBBD0D}"/>
              </a:ext>
            </a:extLst>
          </p:cNvPr>
          <p:cNvSpPr/>
          <p:nvPr/>
        </p:nvSpPr>
        <p:spPr>
          <a:xfrm>
            <a:off x="0" y="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2281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513040F-D803-49E6-EE43-80C89AC6C4A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291911A-5EE0-ADD1-7D76-4F7D7D8A7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indow with snow outside&#10;&#10;Description automatically generated">
            <a:extLst>
              <a:ext uri="{FF2B5EF4-FFF2-40B4-BE49-F238E27FC236}">
                <a16:creationId xmlns:a16="http://schemas.microsoft.com/office/drawing/2014/main" id="{B2727A99-5D66-974F-37D8-872B47340ABB}"/>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rightnessContrast bright="-38000"/>
                    </a14:imgEffect>
                  </a14:imgLayer>
                </a14:imgProps>
              </a:ext>
            </a:extLst>
          </a:blip>
          <a:srcRect t="9479" b="19988"/>
          <a:stretch/>
        </p:blipFill>
        <p:spPr>
          <a:xfrm>
            <a:off x="20" y="1"/>
            <a:ext cx="12191980" cy="6857999"/>
          </a:xfrm>
          <a:prstGeom prst="rect">
            <a:avLst/>
          </a:prstGeom>
        </p:spPr>
      </p:pic>
      <p:sp>
        <p:nvSpPr>
          <p:cNvPr id="2" name="Title 1">
            <a:extLst>
              <a:ext uri="{FF2B5EF4-FFF2-40B4-BE49-F238E27FC236}">
                <a16:creationId xmlns:a16="http://schemas.microsoft.com/office/drawing/2014/main" id="{964588C7-F975-4F2D-CBB1-D733554B2445}"/>
              </a:ext>
            </a:extLst>
          </p:cNvPr>
          <p:cNvSpPr>
            <a:spLocks noGrp="1"/>
          </p:cNvSpPr>
          <p:nvPr>
            <p:ph type="title"/>
          </p:nvPr>
        </p:nvSpPr>
        <p:spPr>
          <a:xfrm>
            <a:off x="2631173" y="358815"/>
            <a:ext cx="9144000" cy="1175359"/>
          </a:xfrm>
        </p:spPr>
        <p:txBody>
          <a:bodyPr vert="horz" lIns="91440" tIns="45720" rIns="91440" bIns="45720" rtlCol="0" anchor="b">
            <a:normAutofit/>
          </a:bodyPr>
          <a:lstStyle/>
          <a:p>
            <a:pPr algn="r"/>
            <a:r>
              <a:rPr lang="en-US" sz="6000" b="1" dirty="0">
                <a:solidFill>
                  <a:srgbClr val="FFFFFF"/>
                </a:solidFill>
                <a:latin typeface="+mn-lt"/>
              </a:rPr>
              <a:t>Context length</a:t>
            </a:r>
          </a:p>
        </p:txBody>
      </p:sp>
      <p:sp>
        <p:nvSpPr>
          <p:cNvPr id="6" name="Rectangle 5">
            <a:extLst>
              <a:ext uri="{FF2B5EF4-FFF2-40B4-BE49-F238E27FC236}">
                <a16:creationId xmlns:a16="http://schemas.microsoft.com/office/drawing/2014/main" id="{2811BB87-9C84-3A34-0F0C-F228661491EC}"/>
              </a:ext>
            </a:extLst>
          </p:cNvPr>
          <p:cNvSpPr/>
          <p:nvPr/>
        </p:nvSpPr>
        <p:spPr>
          <a:xfrm>
            <a:off x="0" y="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87957EB-5D66-0AB9-BF18-110095B790CA}"/>
              </a:ext>
            </a:extLst>
          </p:cNvPr>
          <p:cNvSpPr txBox="1"/>
          <p:nvPr/>
        </p:nvSpPr>
        <p:spPr>
          <a:xfrm>
            <a:off x="3085071" y="4637314"/>
            <a:ext cx="8592480" cy="1384995"/>
          </a:xfrm>
          <a:prstGeom prst="rect">
            <a:avLst/>
          </a:prstGeom>
          <a:noFill/>
        </p:spPr>
        <p:txBody>
          <a:bodyPr wrap="none" rtlCol="0">
            <a:spAutoFit/>
          </a:bodyPr>
          <a:lstStyle/>
          <a:p>
            <a:pPr algn="r"/>
            <a:r>
              <a:rPr lang="en-GB" sz="2800" b="1" i="0" dirty="0">
                <a:effectLst/>
              </a:rPr>
              <a:t>Context Length</a:t>
            </a:r>
            <a:r>
              <a:rPr lang="en-GB" sz="2800" b="0" i="0" dirty="0">
                <a:solidFill>
                  <a:srgbClr val="D1D5DB"/>
                </a:solidFill>
                <a:effectLst/>
              </a:rPr>
              <a:t> refers to the maximum number of tokens </a:t>
            </a:r>
          </a:p>
          <a:p>
            <a:pPr algn="r"/>
            <a:r>
              <a:rPr lang="en-GB" sz="2800" b="0" i="0" dirty="0">
                <a:solidFill>
                  <a:srgbClr val="D1D5DB"/>
                </a:solidFill>
                <a:effectLst/>
              </a:rPr>
              <a:t>(such as words, characters, or </a:t>
            </a:r>
            <a:r>
              <a:rPr lang="en-GB" sz="2800" b="0" i="0" dirty="0" err="1">
                <a:solidFill>
                  <a:srgbClr val="D1D5DB"/>
                </a:solidFill>
                <a:effectLst/>
              </a:rPr>
              <a:t>subwords</a:t>
            </a:r>
            <a:r>
              <a:rPr lang="en-GB" sz="2800" b="0" i="0" dirty="0">
                <a:solidFill>
                  <a:srgbClr val="D1D5DB"/>
                </a:solidFill>
                <a:effectLst/>
              </a:rPr>
              <a:t>) that the model </a:t>
            </a:r>
          </a:p>
          <a:p>
            <a:pPr algn="r"/>
            <a:r>
              <a:rPr lang="en-GB" sz="2800" b="0" i="0" dirty="0">
                <a:solidFill>
                  <a:srgbClr val="D1D5DB"/>
                </a:solidFill>
                <a:effectLst/>
              </a:rPr>
              <a:t>can consider when generating text or making predictions.</a:t>
            </a:r>
            <a:endParaRPr lang="en-US" sz="2800" dirty="0"/>
          </a:p>
        </p:txBody>
      </p:sp>
    </p:spTree>
    <p:extLst>
      <p:ext uri="{BB962C8B-B14F-4D97-AF65-F5344CB8AC3E}">
        <p14:creationId xmlns:p14="http://schemas.microsoft.com/office/powerpoint/2010/main" val="200565690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Slide Background Fill">
            <a:extLst>
              <a:ext uri="{FF2B5EF4-FFF2-40B4-BE49-F238E27FC236}">
                <a16:creationId xmlns:a16="http://schemas.microsoft.com/office/drawing/2014/main" id="{C04DA1FE-EBEF-4AF3-A3C6-067C78D4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fill">
            <a:extLst>
              <a:ext uri="{FF2B5EF4-FFF2-40B4-BE49-F238E27FC236}">
                <a16:creationId xmlns:a16="http://schemas.microsoft.com/office/drawing/2014/main" id="{8B1B3E66-23F5-436C-A0C1-32A666D28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4"/>
            <a:ext cx="121889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olourful rulers and protractors">
            <a:extLst>
              <a:ext uri="{FF2B5EF4-FFF2-40B4-BE49-F238E27FC236}">
                <a16:creationId xmlns:a16="http://schemas.microsoft.com/office/drawing/2014/main" id="{D6C33061-6A5F-EEC2-8251-C5B9B0F12FC7}"/>
              </a:ext>
            </a:extLst>
          </p:cNvPr>
          <p:cNvPicPr>
            <a:picLocks noChangeAspect="1"/>
          </p:cNvPicPr>
          <p:nvPr/>
        </p:nvPicPr>
        <p:blipFill>
          <a:blip r:embed="rId3">
            <a:alphaModFix amt="31000"/>
          </a:blip>
          <a:srcRect t="2358" b="13055"/>
          <a:stretch/>
        </p:blipFill>
        <p:spPr>
          <a:xfrm>
            <a:off x="3048" y="14767"/>
            <a:ext cx="12192001" cy="6858000"/>
          </a:xfrm>
          <a:prstGeom prst="rect">
            <a:avLst/>
          </a:prstGeom>
        </p:spPr>
      </p:pic>
      <p:grpSp>
        <p:nvGrpSpPr>
          <p:cNvPr id="14" name="Group 13">
            <a:extLst>
              <a:ext uri="{FF2B5EF4-FFF2-40B4-BE49-F238E27FC236}">
                <a16:creationId xmlns:a16="http://schemas.microsoft.com/office/drawing/2014/main" id="{28EC230A-A12C-4339-92EE-F850809ECE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15" name="Freeform: Shape 14">
              <a:extLst>
                <a:ext uri="{FF2B5EF4-FFF2-40B4-BE49-F238E27FC236}">
                  <a16:creationId xmlns:a16="http://schemas.microsoft.com/office/drawing/2014/main" id="{99266DA8-A1F2-4B9F-AD49-F0F4270B5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85EAE53-C456-4300-BEA6-3AF8CC0F5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31E0EBD-0F61-4DE9-9397-8E5362071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00BA56C-1B81-460E-96B4-6E0DDE677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F84DEAC-B1F0-4AAF-9532-1F93B473F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E9BF985-74AA-43F0-A812-F4CD33841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A31C745-2F56-4B25-8616-92358DAFA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1A64027-19D1-69A2-2783-BB94459FB7EC}"/>
              </a:ext>
            </a:extLst>
          </p:cNvPr>
          <p:cNvSpPr>
            <a:spLocks noGrp="1"/>
          </p:cNvSpPr>
          <p:nvPr>
            <p:ph type="title"/>
          </p:nvPr>
        </p:nvSpPr>
        <p:spPr>
          <a:xfrm>
            <a:off x="386938" y="3443767"/>
            <a:ext cx="4174178" cy="3039374"/>
          </a:xfrm>
        </p:spPr>
        <p:txBody>
          <a:bodyPr vert="horz" lIns="91440" tIns="45720" rIns="91440" bIns="45720" rtlCol="0" anchor="b">
            <a:normAutofit/>
          </a:bodyPr>
          <a:lstStyle/>
          <a:p>
            <a:r>
              <a:rPr lang="en-US" sz="4800" dirty="0">
                <a:solidFill>
                  <a:schemeClr val="bg1"/>
                </a:solidFill>
              </a:rPr>
              <a:t>Temperature</a:t>
            </a:r>
          </a:p>
        </p:txBody>
      </p:sp>
      <p:sp>
        <p:nvSpPr>
          <p:cNvPr id="9" name="Rectangle 8">
            <a:extLst>
              <a:ext uri="{FF2B5EF4-FFF2-40B4-BE49-F238E27FC236}">
                <a16:creationId xmlns:a16="http://schemas.microsoft.com/office/drawing/2014/main" id="{B0198AE5-8061-688B-4B46-A3BD78A45DD8}"/>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117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598643-97AA-8B4E-D1A9-39185BFCBFCD}"/>
            </a:ext>
          </a:extLst>
        </p:cNvPr>
        <p:cNvGrpSpPr/>
        <p:nvPr/>
      </p:nvGrpSpPr>
      <p:grpSpPr>
        <a:xfrm>
          <a:off x="0" y="0"/>
          <a:ext cx="0" cy="0"/>
          <a:chOff x="0" y="0"/>
          <a:chExt cx="0" cy="0"/>
        </a:xfrm>
      </p:grpSpPr>
      <p:sp useBgFill="1">
        <p:nvSpPr>
          <p:cNvPr id="13" name="Slide Background Fill">
            <a:extLst>
              <a:ext uri="{FF2B5EF4-FFF2-40B4-BE49-F238E27FC236}">
                <a16:creationId xmlns:a16="http://schemas.microsoft.com/office/drawing/2014/main" id="{942A4825-85E1-94C2-4135-CF4D2E62E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Slide Background Fill">
            <a:extLst>
              <a:ext uri="{FF2B5EF4-FFF2-40B4-BE49-F238E27FC236}">
                <a16:creationId xmlns:a16="http://schemas.microsoft.com/office/drawing/2014/main" id="{D427564B-55F1-68FC-CC6F-8B1256BA9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fill">
            <a:extLst>
              <a:ext uri="{FF2B5EF4-FFF2-40B4-BE49-F238E27FC236}">
                <a16:creationId xmlns:a16="http://schemas.microsoft.com/office/drawing/2014/main" id="{DD4EEEB0-6BF3-A6CF-7332-73CC855D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4"/>
            <a:ext cx="121889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olourful rulers and protractors">
            <a:extLst>
              <a:ext uri="{FF2B5EF4-FFF2-40B4-BE49-F238E27FC236}">
                <a16:creationId xmlns:a16="http://schemas.microsoft.com/office/drawing/2014/main" id="{08017E93-642F-19A9-EA23-36831DF57CB8}"/>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24000"/>
                    </a14:imgEffect>
                  </a14:imgLayer>
                </a14:imgProps>
              </a:ext>
            </a:extLst>
          </a:blip>
          <a:srcRect t="2358" b="13055"/>
          <a:stretch/>
        </p:blipFill>
        <p:spPr>
          <a:xfrm>
            <a:off x="3048" y="14767"/>
            <a:ext cx="12192001" cy="6858000"/>
          </a:xfrm>
          <a:prstGeom prst="rect">
            <a:avLst/>
          </a:prstGeom>
        </p:spPr>
      </p:pic>
      <p:grpSp>
        <p:nvGrpSpPr>
          <p:cNvPr id="14" name="Group 13">
            <a:extLst>
              <a:ext uri="{FF2B5EF4-FFF2-40B4-BE49-F238E27FC236}">
                <a16:creationId xmlns:a16="http://schemas.microsoft.com/office/drawing/2014/main" id="{62F34F40-7A5A-F839-DF19-6B50BC16AD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15" name="Freeform: Shape 14">
              <a:extLst>
                <a:ext uri="{FF2B5EF4-FFF2-40B4-BE49-F238E27FC236}">
                  <a16:creationId xmlns:a16="http://schemas.microsoft.com/office/drawing/2014/main" id="{BE24B6AF-95C3-4662-4F6F-7ECD0C6BB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4DD48A7-D1E0-B1D2-C56A-C76FE32AE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DD9FE0F-E793-6E0E-D49A-5D91F84F7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CD16868-5D1D-0947-8651-EB4E9EF85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AEA16AE-9CD4-1090-02BA-ECEE3DFE7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0FE6275-AE8D-6A2A-8228-60083DC6E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4B5C31B-3220-C41D-5049-3ED7D53C7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BE9D6B7-8F6F-CEA0-703C-711E7948BAD8}"/>
              </a:ext>
            </a:extLst>
          </p:cNvPr>
          <p:cNvSpPr>
            <a:spLocks noGrp="1"/>
          </p:cNvSpPr>
          <p:nvPr>
            <p:ph type="title"/>
          </p:nvPr>
        </p:nvSpPr>
        <p:spPr>
          <a:xfrm>
            <a:off x="6898511" y="506669"/>
            <a:ext cx="4921033" cy="980141"/>
          </a:xfrm>
        </p:spPr>
        <p:txBody>
          <a:bodyPr vert="horz" lIns="91440" tIns="45720" rIns="91440" bIns="45720" rtlCol="0" anchor="b">
            <a:noAutofit/>
          </a:bodyPr>
          <a:lstStyle/>
          <a:p>
            <a:pPr algn="r"/>
            <a:r>
              <a:rPr lang="en-US" sz="6000" b="1" dirty="0">
                <a:solidFill>
                  <a:schemeClr val="bg1"/>
                </a:solidFill>
                <a:latin typeface="+mn-lt"/>
              </a:rPr>
              <a:t>Temperature</a:t>
            </a:r>
          </a:p>
        </p:txBody>
      </p:sp>
      <p:sp>
        <p:nvSpPr>
          <p:cNvPr id="9" name="Rectangle 8">
            <a:extLst>
              <a:ext uri="{FF2B5EF4-FFF2-40B4-BE49-F238E27FC236}">
                <a16:creationId xmlns:a16="http://schemas.microsoft.com/office/drawing/2014/main" id="{CD801D36-43F8-66AA-2B91-F48F7C8DAED8}"/>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8B913C-47BD-C5CF-73D3-F3F145FF2C0C}"/>
              </a:ext>
            </a:extLst>
          </p:cNvPr>
          <p:cNvSpPr txBox="1"/>
          <p:nvPr/>
        </p:nvSpPr>
        <p:spPr>
          <a:xfrm>
            <a:off x="913920" y="5397224"/>
            <a:ext cx="10914398" cy="954107"/>
          </a:xfrm>
          <a:prstGeom prst="rect">
            <a:avLst/>
          </a:prstGeom>
          <a:noFill/>
        </p:spPr>
        <p:txBody>
          <a:bodyPr wrap="none" rtlCol="0">
            <a:spAutoFit/>
          </a:bodyPr>
          <a:lstStyle/>
          <a:p>
            <a:pPr algn="r"/>
            <a:r>
              <a:rPr lang="en-GB" sz="2800" b="0" i="0" dirty="0">
                <a:solidFill>
                  <a:schemeClr val="bg1"/>
                </a:solidFill>
                <a:effectLst/>
                <a:latin typeface="-apple-system"/>
              </a:rPr>
              <a:t>T</a:t>
            </a:r>
            <a:r>
              <a:rPr lang="en-GB" sz="2800" b="1" i="0" dirty="0">
                <a:solidFill>
                  <a:schemeClr val="bg1"/>
                </a:solidFill>
                <a:effectLst/>
                <a:latin typeface="-apple-system"/>
              </a:rPr>
              <a:t>emperature</a:t>
            </a:r>
            <a:r>
              <a:rPr lang="en-GB" sz="2800" b="0" i="0" dirty="0">
                <a:solidFill>
                  <a:schemeClr val="bg1"/>
                </a:solidFill>
                <a:effectLst/>
                <a:latin typeface="-apple-system"/>
              </a:rPr>
              <a:t> Is a hyperparameter </a:t>
            </a:r>
          </a:p>
          <a:p>
            <a:pPr algn="r"/>
            <a:r>
              <a:rPr lang="en-GB" sz="2800" b="0" i="0" dirty="0">
                <a:solidFill>
                  <a:schemeClr val="bg1"/>
                </a:solidFill>
                <a:effectLst/>
                <a:latin typeface="-apple-system"/>
              </a:rPr>
              <a:t>that controls the level of randomness or "softness" in the model's output.</a:t>
            </a:r>
            <a:endParaRPr lang="en-US" sz="2800" dirty="0">
              <a:solidFill>
                <a:schemeClr val="bg1"/>
              </a:solidFill>
            </a:endParaRPr>
          </a:p>
        </p:txBody>
      </p:sp>
    </p:spTree>
    <p:extLst>
      <p:ext uri="{BB962C8B-B14F-4D97-AF65-F5344CB8AC3E}">
        <p14:creationId xmlns:p14="http://schemas.microsoft.com/office/powerpoint/2010/main" val="4256077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6" name="Rectangle 513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CAE59B9-D0AB-6411-D2D7-830E8D2328FC}"/>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14000"/>
                    </a14:imgEffect>
                  </a14:imgLayer>
                </a14:imgProps>
              </a:ext>
              <a:ext uri="{28A0092B-C50C-407E-A947-70E740481C1C}">
                <a14:useLocalDpi xmlns:a14="http://schemas.microsoft.com/office/drawing/2010/main" val="0"/>
              </a:ext>
            </a:extLst>
          </a:blip>
          <a:srcRect b="1747"/>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275BF91-7182-24EC-8111-FC4703029B04}"/>
              </a:ext>
            </a:extLst>
          </p:cNvPr>
          <p:cNvSpPr>
            <a:spLocks noGrp="1"/>
          </p:cNvSpPr>
          <p:nvPr>
            <p:ph idx="1"/>
          </p:nvPr>
        </p:nvSpPr>
        <p:spPr>
          <a:xfrm>
            <a:off x="474217" y="5631222"/>
            <a:ext cx="4403271" cy="685800"/>
          </a:xfrm>
        </p:spPr>
        <p:txBody>
          <a:bodyPr>
            <a:noAutofit/>
          </a:bodyPr>
          <a:lstStyle/>
          <a:p>
            <a:pPr marL="0" indent="0">
              <a:buNone/>
            </a:pPr>
            <a:r>
              <a:rPr lang="en-GB" sz="6000" b="1" i="0" dirty="0" err="1">
                <a:solidFill>
                  <a:srgbClr val="FFFFFF"/>
                </a:solidFill>
                <a:effectLst/>
                <a:latin typeface="+mj-lt"/>
              </a:rPr>
              <a:t>Abliterated</a:t>
            </a:r>
            <a:endParaRPr lang="en-GB" sz="6000" b="1" i="0" dirty="0">
              <a:solidFill>
                <a:srgbClr val="FFFFFF"/>
              </a:solidFill>
              <a:effectLst/>
              <a:latin typeface="+mj-lt"/>
            </a:endParaRPr>
          </a:p>
        </p:txBody>
      </p:sp>
      <p:sp>
        <p:nvSpPr>
          <p:cNvPr id="4" name="Rectangle 3">
            <a:extLst>
              <a:ext uri="{FF2B5EF4-FFF2-40B4-BE49-F238E27FC236}">
                <a16:creationId xmlns:a16="http://schemas.microsoft.com/office/drawing/2014/main" id="{329B1410-09F7-20CC-16F6-D6FBB5EA7BD0}"/>
              </a:ext>
            </a:extLst>
          </p:cNvPr>
          <p:cNvSpPr/>
          <p:nvPr/>
        </p:nvSpPr>
        <p:spPr>
          <a:xfrm>
            <a:off x="0" y="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86500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12A131-E61C-6E09-2BF6-EA2068E66244}"/>
            </a:ext>
          </a:extLst>
        </p:cNvPr>
        <p:cNvGrpSpPr/>
        <p:nvPr/>
      </p:nvGrpSpPr>
      <p:grpSpPr>
        <a:xfrm>
          <a:off x="0" y="0"/>
          <a:ext cx="0" cy="0"/>
          <a:chOff x="0" y="0"/>
          <a:chExt cx="0" cy="0"/>
        </a:xfrm>
      </p:grpSpPr>
      <p:sp>
        <p:nvSpPr>
          <p:cNvPr id="5136" name="Rectangle 5135">
            <a:extLst>
              <a:ext uri="{FF2B5EF4-FFF2-40B4-BE49-F238E27FC236}">
                <a16:creationId xmlns:a16="http://schemas.microsoft.com/office/drawing/2014/main" id="{43E19262-EED6-5C91-E3F5-2CDE910AB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8D2C4833-3F45-2826-E5DD-F8039474FAAB}"/>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b="1747"/>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E6AAC9E-3F4B-8CAC-C936-3C6F38D10A02}"/>
              </a:ext>
            </a:extLst>
          </p:cNvPr>
          <p:cNvSpPr>
            <a:spLocks noGrp="1"/>
          </p:cNvSpPr>
          <p:nvPr>
            <p:ph idx="1"/>
          </p:nvPr>
        </p:nvSpPr>
        <p:spPr>
          <a:xfrm>
            <a:off x="7199108" y="457338"/>
            <a:ext cx="4403271" cy="685800"/>
          </a:xfrm>
        </p:spPr>
        <p:txBody>
          <a:bodyPr>
            <a:noAutofit/>
          </a:bodyPr>
          <a:lstStyle/>
          <a:p>
            <a:pPr marL="0" indent="0" algn="r">
              <a:buNone/>
            </a:pPr>
            <a:r>
              <a:rPr lang="en-GB" sz="6000" b="1" i="0" dirty="0" err="1">
                <a:solidFill>
                  <a:srgbClr val="FFFFFF"/>
                </a:solidFill>
                <a:effectLst/>
              </a:rPr>
              <a:t>Abliterated</a:t>
            </a:r>
            <a:endParaRPr lang="en-GB" sz="6000" b="1" i="0" dirty="0">
              <a:solidFill>
                <a:srgbClr val="FFFFFF"/>
              </a:solidFill>
              <a:effectLst/>
            </a:endParaRPr>
          </a:p>
          <a:p>
            <a:pPr marL="0" indent="0" algn="r">
              <a:buNone/>
            </a:pPr>
            <a:endParaRPr lang="en-US" sz="6000" dirty="0">
              <a:solidFill>
                <a:srgbClr val="FFFFFF"/>
              </a:solidFill>
            </a:endParaRPr>
          </a:p>
        </p:txBody>
      </p:sp>
      <p:sp>
        <p:nvSpPr>
          <p:cNvPr id="4" name="Rectangle 3">
            <a:extLst>
              <a:ext uri="{FF2B5EF4-FFF2-40B4-BE49-F238E27FC236}">
                <a16:creationId xmlns:a16="http://schemas.microsoft.com/office/drawing/2014/main" id="{08B55421-6157-2C13-85D4-E6B9439C0B5D}"/>
              </a:ext>
            </a:extLst>
          </p:cNvPr>
          <p:cNvSpPr/>
          <p:nvPr/>
        </p:nvSpPr>
        <p:spPr>
          <a:xfrm>
            <a:off x="0" y="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716028-4C8B-E4B9-6C39-13CFF29C04A0}"/>
              </a:ext>
            </a:extLst>
          </p:cNvPr>
          <p:cNvSpPr txBox="1"/>
          <p:nvPr/>
        </p:nvSpPr>
        <p:spPr>
          <a:xfrm>
            <a:off x="959546" y="2975127"/>
            <a:ext cx="10832966" cy="3539430"/>
          </a:xfrm>
          <a:prstGeom prst="rect">
            <a:avLst/>
          </a:prstGeom>
          <a:noFill/>
        </p:spPr>
        <p:txBody>
          <a:bodyPr wrap="none" rtlCol="0">
            <a:spAutoFit/>
          </a:bodyPr>
          <a:lstStyle/>
          <a:p>
            <a:pPr algn="r"/>
            <a:r>
              <a:rPr lang="en-GB" sz="2800" b="0" i="0" dirty="0">
                <a:effectLst/>
              </a:rPr>
              <a:t>A technique designed to override safety mechanisms in language</a:t>
            </a:r>
          </a:p>
          <a:p>
            <a:pPr algn="r"/>
            <a:r>
              <a:rPr lang="en-GB" sz="2800" b="0" i="0" dirty="0">
                <a:effectLst/>
              </a:rPr>
              <a:t> models that typically prevent them from responding to certain prompts. </a:t>
            </a:r>
          </a:p>
          <a:p>
            <a:pPr algn="r"/>
            <a:r>
              <a:rPr lang="en-GB" sz="2800" b="0" i="0" dirty="0">
                <a:effectLst/>
              </a:rPr>
              <a:t>By using "</a:t>
            </a:r>
            <a:r>
              <a:rPr lang="en-GB" sz="2800" b="0" i="0" dirty="0" err="1">
                <a:effectLst/>
              </a:rPr>
              <a:t>abliteration</a:t>
            </a:r>
            <a:r>
              <a:rPr lang="en-GB" sz="2800" b="0" i="0" dirty="0">
                <a:effectLst/>
              </a:rPr>
              <a:t>," users can bypass built-in refusals or restrictions, </a:t>
            </a:r>
          </a:p>
          <a:p>
            <a:pPr algn="r"/>
            <a:r>
              <a:rPr lang="en-GB" sz="2800" b="0" i="0" dirty="0">
                <a:effectLst/>
              </a:rPr>
              <a:t>allowing the model to answer questions it would normally avoid. </a:t>
            </a:r>
          </a:p>
          <a:p>
            <a:pPr algn="r"/>
            <a:r>
              <a:rPr lang="en-GB" sz="2800" b="0" i="0" dirty="0">
                <a:effectLst/>
              </a:rPr>
              <a:t>This process involves fine-tuning the model or </a:t>
            </a:r>
          </a:p>
          <a:p>
            <a:pPr algn="r"/>
            <a:r>
              <a:rPr lang="en-GB" sz="2800" b="0" i="0" dirty="0">
                <a:effectLst/>
              </a:rPr>
              <a:t>manipulating its outputs to reduce or remove these restrictions,</a:t>
            </a:r>
          </a:p>
          <a:p>
            <a:pPr algn="r"/>
            <a:r>
              <a:rPr lang="en-GB" sz="2800" b="0" i="0" dirty="0">
                <a:effectLst/>
              </a:rPr>
              <a:t> enabling more open-ended and unrestricted interactions.</a:t>
            </a:r>
          </a:p>
          <a:p>
            <a:pPr algn="r"/>
            <a:r>
              <a:rPr lang="en-US" sz="2800" dirty="0"/>
              <a:t>https://</a:t>
            </a:r>
            <a:r>
              <a:rPr lang="en-US" sz="2800" dirty="0" err="1"/>
              <a:t>huggingface.co</a:t>
            </a:r>
            <a:r>
              <a:rPr lang="en-US" sz="2800" dirty="0"/>
              <a:t>/blog/</a:t>
            </a:r>
            <a:r>
              <a:rPr lang="en-US" sz="2800" dirty="0" err="1"/>
              <a:t>mlabonne</a:t>
            </a:r>
            <a:r>
              <a:rPr lang="en-US" sz="2800" dirty="0"/>
              <a:t>/</a:t>
            </a:r>
            <a:r>
              <a:rPr lang="en-US" sz="2800" dirty="0" err="1"/>
              <a:t>abliteration</a:t>
            </a:r>
            <a:endParaRPr lang="en-US" sz="2800" dirty="0"/>
          </a:p>
        </p:txBody>
      </p:sp>
    </p:spTree>
    <p:extLst>
      <p:ext uri="{BB962C8B-B14F-4D97-AF65-F5344CB8AC3E}">
        <p14:creationId xmlns:p14="http://schemas.microsoft.com/office/powerpoint/2010/main" val="17304040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CADFCEE-1DCB-BCAF-30F9-330DA20B881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Lst>
          </a:blip>
          <a:srcRect b="25497"/>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CDAE0-E651-05DC-0776-D252A294407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rPr>
              <a:t>Setup</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426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8" name="Group 27">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29" name="Rectangle 28">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1" name="Freeform: Shape 15">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2" name="Rectangle 3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60A6755-7887-C3AE-85C0-18D5F05616F8}"/>
              </a:ext>
            </a:extLst>
          </p:cNvPr>
          <p:cNvSpPr>
            <a:spLocks noGrp="1"/>
          </p:cNvSpPr>
          <p:nvPr>
            <p:ph type="title"/>
          </p:nvPr>
        </p:nvSpPr>
        <p:spPr>
          <a:xfrm>
            <a:off x="1143000" y="990599"/>
            <a:ext cx="9906000" cy="685800"/>
          </a:xfrm>
        </p:spPr>
        <p:txBody>
          <a:bodyPr anchor="t">
            <a:normAutofit/>
          </a:bodyPr>
          <a:lstStyle/>
          <a:p>
            <a:r>
              <a:rPr lang="en-US" sz="4000"/>
              <a:t>Why run your own LLM?</a:t>
            </a:r>
          </a:p>
        </p:txBody>
      </p:sp>
      <p:graphicFrame>
        <p:nvGraphicFramePr>
          <p:cNvPr id="5" name="Content Placeholder 2">
            <a:extLst>
              <a:ext uri="{FF2B5EF4-FFF2-40B4-BE49-F238E27FC236}">
                <a16:creationId xmlns:a16="http://schemas.microsoft.com/office/drawing/2014/main" id="{610E314C-CEFE-6C43-A819-C1E91F3046DC}"/>
              </a:ext>
            </a:extLst>
          </p:cNvPr>
          <p:cNvGraphicFramePr>
            <a:graphicFrameLocks noGrp="1"/>
          </p:cNvGraphicFramePr>
          <p:nvPr>
            <p:ph idx="1"/>
            <p:extLst>
              <p:ext uri="{D42A27DB-BD31-4B8C-83A1-F6EECF244321}">
                <p14:modId xmlns:p14="http://schemas.microsoft.com/office/powerpoint/2010/main" val="1867284549"/>
              </p:ext>
            </p:extLst>
          </p:nvPr>
        </p:nvGraphicFramePr>
        <p:xfrm>
          <a:off x="1286540" y="2137228"/>
          <a:ext cx="9473609"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155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B6D711-EF65-778A-14FA-4FA270E6A5BB}"/>
            </a:ext>
          </a:extLst>
        </p:cNvPr>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0" name="Rectangle 2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DC942F5-A160-4FDE-6326-0420738316DA}"/>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a:t>Setup Local LLM- The easy way</a:t>
            </a:r>
          </a:p>
        </p:txBody>
      </p:sp>
      <p:sp>
        <p:nvSpPr>
          <p:cNvPr id="6" name="TextBox 5">
            <a:extLst>
              <a:ext uri="{FF2B5EF4-FFF2-40B4-BE49-F238E27FC236}">
                <a16:creationId xmlns:a16="http://schemas.microsoft.com/office/drawing/2014/main" id="{A87CF6DB-CE5D-4521-9ED7-E65E9476F28E}"/>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marL="514350" indent="-228600" defTabSz="914400">
              <a:lnSpc>
                <a:spcPct val="90000"/>
              </a:lnSpc>
              <a:spcAft>
                <a:spcPts val="600"/>
              </a:spcAft>
              <a:buFont typeface="Arial" panose="020B0604020202020204" pitchFamily="34" charset="0"/>
              <a:buChar char="•"/>
            </a:pPr>
            <a:r>
              <a:rPr lang="en-US" sz="2000" b="1"/>
              <a:t>Install ollama</a:t>
            </a:r>
          </a:p>
          <a:p>
            <a:pPr marL="514350" indent="-228600" defTabSz="914400">
              <a:lnSpc>
                <a:spcPct val="90000"/>
              </a:lnSpc>
              <a:spcAft>
                <a:spcPts val="600"/>
              </a:spcAft>
              <a:buFont typeface="Arial" panose="020B0604020202020204" pitchFamily="34" charset="0"/>
              <a:buChar char="•"/>
            </a:pPr>
            <a:r>
              <a:rPr lang="en-US" sz="2000" b="1"/>
              <a:t>Download models </a:t>
            </a:r>
          </a:p>
          <a:p>
            <a:pPr marL="514350" indent="-228600" defTabSz="914400">
              <a:lnSpc>
                <a:spcPct val="90000"/>
              </a:lnSpc>
              <a:spcAft>
                <a:spcPts val="600"/>
              </a:spcAft>
              <a:buFont typeface="Arial" panose="020B0604020202020204" pitchFamily="34" charset="0"/>
              <a:buChar char="•"/>
            </a:pPr>
            <a:r>
              <a:rPr lang="en-US" sz="2000" b="1"/>
              <a:t>Serve the models</a:t>
            </a:r>
          </a:p>
          <a:p>
            <a:pPr marL="514350" indent="-228600" defTabSz="914400">
              <a:lnSpc>
                <a:spcPct val="90000"/>
              </a:lnSpc>
              <a:spcAft>
                <a:spcPts val="600"/>
              </a:spcAft>
              <a:buFont typeface="Arial" panose="020B0604020202020204" pitchFamily="34" charset="0"/>
              <a:buChar char="•"/>
            </a:pPr>
            <a:r>
              <a:rPr lang="en-US" sz="2000" b="1"/>
              <a:t>Run the ui</a:t>
            </a:r>
          </a:p>
          <a:p>
            <a:pPr marL="514350" indent="-228600" defTabSz="914400">
              <a:lnSpc>
                <a:spcPct val="90000"/>
              </a:lnSpc>
              <a:spcAft>
                <a:spcPts val="600"/>
              </a:spcAft>
              <a:buFont typeface="Arial" panose="020B0604020202020204" pitchFamily="34" charset="0"/>
              <a:buChar char="•"/>
            </a:pPr>
            <a:r>
              <a:rPr lang="en-US" sz="2000" b="1"/>
              <a:t>Chat!</a:t>
            </a:r>
          </a:p>
          <a:p>
            <a:pPr marL="514350" indent="-228600" defTabSz="914400">
              <a:lnSpc>
                <a:spcPct val="90000"/>
              </a:lnSpc>
              <a:spcAft>
                <a:spcPts val="600"/>
              </a:spcAft>
              <a:buFont typeface="Arial" panose="020B0604020202020204" pitchFamily="34" charset="0"/>
              <a:buChar char="•"/>
            </a:pPr>
            <a:endParaRPr lang="en-US" sz="2000" b="1"/>
          </a:p>
          <a:p>
            <a:pPr marL="514350" indent="-228600" defTabSz="914400">
              <a:lnSpc>
                <a:spcPct val="90000"/>
              </a:lnSpc>
              <a:spcAft>
                <a:spcPts val="600"/>
              </a:spcAft>
              <a:buFont typeface="Arial" panose="020B0604020202020204" pitchFamily="34" charset="0"/>
              <a:buChar char="•"/>
            </a:pPr>
            <a:endParaRPr lang="en-US" sz="2000" b="1"/>
          </a:p>
        </p:txBody>
      </p:sp>
      <p:pic>
        <p:nvPicPr>
          <p:cNvPr id="4" name="Picture 3" descr="A screenshot of a computer&#10;&#10;Description automatically generated">
            <a:extLst>
              <a:ext uri="{FF2B5EF4-FFF2-40B4-BE49-F238E27FC236}">
                <a16:creationId xmlns:a16="http://schemas.microsoft.com/office/drawing/2014/main" id="{97BDC219-328A-180F-8A1C-D8367308836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Lst>
          </a:blip>
          <a:srcRect l="16529" r="16286" b="2"/>
          <a:stretch/>
        </p:blipFill>
        <p:spPr>
          <a:xfrm>
            <a:off x="6096000" y="1"/>
            <a:ext cx="6102825" cy="6858000"/>
          </a:xfrm>
          <a:prstGeom prst="rect">
            <a:avLst/>
          </a:prstGeom>
        </p:spPr>
      </p:pic>
    </p:spTree>
    <p:extLst>
      <p:ext uri="{BB962C8B-B14F-4D97-AF65-F5344CB8AC3E}">
        <p14:creationId xmlns:p14="http://schemas.microsoft.com/office/powerpoint/2010/main" val="3891381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4BD6017-51CA-263C-FECE-1D833ABF5413}"/>
              </a:ext>
            </a:extLst>
          </p:cNvPr>
          <p:cNvPicPr>
            <a:picLocks noChangeAspect="1"/>
          </p:cNvPicPr>
          <p:nvPr/>
        </p:nvPicPr>
        <p:blipFill>
          <a:blip r:embed="rId3">
            <a:alphaModFix amt="50000"/>
          </a:blip>
          <a:srcRect t="3491" b="22006"/>
          <a:stretch/>
        </p:blipFill>
        <p:spPr>
          <a:xfrm>
            <a:off x="20" y="1"/>
            <a:ext cx="12191980" cy="6857999"/>
          </a:xfrm>
          <a:prstGeom prst="rect">
            <a:avLst/>
          </a:prstGeom>
        </p:spPr>
      </p:pic>
      <p:sp>
        <p:nvSpPr>
          <p:cNvPr id="2" name="Title 1">
            <a:extLst>
              <a:ext uri="{FF2B5EF4-FFF2-40B4-BE49-F238E27FC236}">
                <a16:creationId xmlns:a16="http://schemas.microsoft.com/office/drawing/2014/main" id="{42B92D63-0B25-467E-1304-ECBEF288721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4700" b="1" dirty="0">
                <a:solidFill>
                  <a:srgbClr val="FFFFFF"/>
                </a:solidFill>
                <a:latin typeface="+mn-lt"/>
              </a:rPr>
              <a:t>https://</a:t>
            </a:r>
            <a:r>
              <a:rPr lang="en-US" sz="4700" b="1" dirty="0" err="1">
                <a:solidFill>
                  <a:srgbClr val="FFFFFF"/>
                </a:solidFill>
                <a:latin typeface="+mn-lt"/>
              </a:rPr>
              <a:t>ollama.com</a:t>
            </a:r>
            <a:r>
              <a:rPr lang="en-US" sz="4700" b="1" dirty="0">
                <a:solidFill>
                  <a:srgbClr val="FFFFFF"/>
                </a:solidFill>
                <a:latin typeface="+mn-lt"/>
              </a:rPr>
              <a:t>/download/mac</a:t>
            </a:r>
          </a:p>
        </p:txBody>
      </p:sp>
      <p:sp>
        <p:nvSpPr>
          <p:cNvPr id="5" name="TextBox 4">
            <a:extLst>
              <a:ext uri="{FF2B5EF4-FFF2-40B4-BE49-F238E27FC236}">
                <a16:creationId xmlns:a16="http://schemas.microsoft.com/office/drawing/2014/main" id="{90D6AB42-1B2E-0E29-1BC3-4E843D25E478}"/>
              </a:ext>
            </a:extLst>
          </p:cNvPr>
          <p:cNvSpPr txBox="1"/>
          <p:nvPr/>
        </p:nvSpPr>
        <p:spPr>
          <a:xfrm>
            <a:off x="1524000" y="4159404"/>
            <a:ext cx="9144000" cy="1098395"/>
          </a:xfrm>
          <a:prstGeom prst="rect">
            <a:avLst/>
          </a:prstGeom>
        </p:spPr>
        <p:txBody>
          <a:bodyPr vert="horz" lIns="91440" tIns="45720" rIns="91440" bIns="45720" rtlCol="0">
            <a:normAutofit/>
          </a:bodyPr>
          <a:lstStyle/>
          <a:p>
            <a:pPr algn="ctr" defTabSz="914400">
              <a:lnSpc>
                <a:spcPct val="90000"/>
              </a:lnSpc>
              <a:spcBef>
                <a:spcPts val="1000"/>
              </a:spcBef>
            </a:pPr>
            <a:r>
              <a:rPr lang="en-US" sz="2400" b="1" i="0" dirty="0">
                <a:solidFill>
                  <a:srgbClr val="FFFFFF"/>
                </a:solidFill>
                <a:effectLst/>
              </a:rPr>
              <a:t>brew install </a:t>
            </a:r>
            <a:r>
              <a:rPr lang="en-US" sz="2400" b="1" i="0" dirty="0" err="1">
                <a:solidFill>
                  <a:srgbClr val="FFFFFF"/>
                </a:solidFill>
                <a:effectLst/>
              </a:rPr>
              <a:t>ollama</a:t>
            </a:r>
            <a:endParaRPr lang="en-US" sz="2400" b="1" dirty="0">
              <a:solidFill>
                <a:srgbClr val="FFFFFF"/>
              </a:solidFill>
            </a:endParaRPr>
          </a:p>
        </p:txBody>
      </p:sp>
    </p:spTree>
    <p:extLst>
      <p:ext uri="{BB962C8B-B14F-4D97-AF65-F5344CB8AC3E}">
        <p14:creationId xmlns:p14="http://schemas.microsoft.com/office/powerpoint/2010/main" val="360330787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5E98F1E-1D61-465A-D05C-43A4D3CFD29B}"/>
              </a:ext>
            </a:extLst>
          </p:cNvPr>
          <p:cNvPicPr>
            <a:picLocks noChangeAspect="1"/>
          </p:cNvPicPr>
          <p:nvPr/>
        </p:nvPicPr>
        <p:blipFill>
          <a:blip r:embed="rId3">
            <a:alphaModFix amt="50000"/>
          </a:blip>
          <a:srcRect t="25249"/>
          <a:stretch/>
        </p:blipFill>
        <p:spPr>
          <a:xfrm>
            <a:off x="20" y="1"/>
            <a:ext cx="12191980" cy="6857999"/>
          </a:xfrm>
          <a:prstGeom prst="rect">
            <a:avLst/>
          </a:prstGeom>
        </p:spPr>
      </p:pic>
      <p:sp>
        <p:nvSpPr>
          <p:cNvPr id="2" name="Title 1">
            <a:extLst>
              <a:ext uri="{FF2B5EF4-FFF2-40B4-BE49-F238E27FC236}">
                <a16:creationId xmlns:a16="http://schemas.microsoft.com/office/drawing/2014/main" id="{8D04CD98-9B51-2409-3319-840F313EF20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latin typeface="+mn-lt"/>
              </a:rPr>
              <a:t>https://</a:t>
            </a:r>
            <a:r>
              <a:rPr lang="en-US" sz="6000" b="1" dirty="0" err="1">
                <a:solidFill>
                  <a:srgbClr val="FFFFFF"/>
                </a:solidFill>
                <a:latin typeface="+mn-lt"/>
              </a:rPr>
              <a:t>ollama.com</a:t>
            </a:r>
            <a:r>
              <a:rPr lang="en-US" sz="6000" b="1" dirty="0">
                <a:solidFill>
                  <a:srgbClr val="FFFFFF"/>
                </a:solidFill>
                <a:latin typeface="+mn-lt"/>
              </a:rPr>
              <a:t>/library</a:t>
            </a:r>
          </a:p>
        </p:txBody>
      </p:sp>
    </p:spTree>
    <p:extLst>
      <p:ext uri="{BB962C8B-B14F-4D97-AF65-F5344CB8AC3E}">
        <p14:creationId xmlns:p14="http://schemas.microsoft.com/office/powerpoint/2010/main" val="415005250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13B3A797-3640-6DA8-1A73-E19D897B640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8000"/>
                    </a14:imgEffect>
                    <a14:imgEffect>
                      <a14:brightnessContrast bright="-66000" contrast="33000"/>
                    </a14:imgEffect>
                  </a14:imgLayer>
                </a14:imgProps>
              </a:ext>
            </a:extLst>
          </a:blip>
          <a:srcRect r="5240"/>
          <a:stretch/>
        </p:blipFill>
        <p:spPr>
          <a:xfrm>
            <a:off x="-7520" y="-149535"/>
            <a:ext cx="6120208" cy="7020236"/>
          </a:xfrm>
          <a:prstGeom prst="rect">
            <a:avLst/>
          </a:prstGeom>
        </p:spPr>
      </p:pic>
      <p:sp>
        <p:nvSpPr>
          <p:cNvPr id="6" name="TextBox 5">
            <a:extLst>
              <a:ext uri="{FF2B5EF4-FFF2-40B4-BE49-F238E27FC236}">
                <a16:creationId xmlns:a16="http://schemas.microsoft.com/office/drawing/2014/main" id="{5A68CBC3-9B48-F41C-D494-03D1F9F8C962}"/>
              </a:ext>
            </a:extLst>
          </p:cNvPr>
          <p:cNvSpPr txBox="1"/>
          <p:nvPr/>
        </p:nvSpPr>
        <p:spPr>
          <a:xfrm>
            <a:off x="774821" y="2639742"/>
            <a:ext cx="4567686" cy="3220382"/>
          </a:xfrm>
          <a:prstGeom prst="rect">
            <a:avLst/>
          </a:prstGeom>
        </p:spPr>
        <p:txBody>
          <a:bodyPr vert="horz" lIns="91440" tIns="45720" rIns="91440" bIns="45720" rtlCol="0" anchor="t">
            <a:normAutofit/>
          </a:bodyPr>
          <a:lstStyle/>
          <a:p>
            <a:pPr algn="ctr" defTabSz="914400">
              <a:lnSpc>
                <a:spcPct val="90000"/>
              </a:lnSpc>
              <a:spcBef>
                <a:spcPct val="0"/>
              </a:spcBef>
              <a:spcAft>
                <a:spcPts val="600"/>
              </a:spcAft>
            </a:pPr>
            <a:r>
              <a:rPr lang="en-US" sz="4800" b="1" dirty="0">
                <a:solidFill>
                  <a:srgbClr val="FFFFFF"/>
                </a:solidFill>
                <a:ea typeface="+mj-ea"/>
                <a:cs typeface="+mj-cs"/>
              </a:rPr>
              <a:t>% </a:t>
            </a:r>
            <a:r>
              <a:rPr lang="en-US" sz="4800" b="1" dirty="0" err="1">
                <a:solidFill>
                  <a:srgbClr val="FFFFFF"/>
                </a:solidFill>
                <a:ea typeface="+mj-ea"/>
                <a:cs typeface="+mj-cs"/>
              </a:rPr>
              <a:t>ollama</a:t>
            </a:r>
            <a:r>
              <a:rPr lang="en-US" sz="4800" b="1" dirty="0">
                <a:solidFill>
                  <a:srgbClr val="FFFFFF"/>
                </a:solidFill>
                <a:ea typeface="+mj-ea"/>
                <a:cs typeface="+mj-cs"/>
              </a:rPr>
              <a:t> pull llama3.1:70b</a:t>
            </a:r>
          </a:p>
        </p:txBody>
      </p:sp>
      <p:pic>
        <p:nvPicPr>
          <p:cNvPr id="5" name="Picture 4">
            <a:extLst>
              <a:ext uri="{FF2B5EF4-FFF2-40B4-BE49-F238E27FC236}">
                <a16:creationId xmlns:a16="http://schemas.microsoft.com/office/drawing/2014/main" id="{1C5EDF18-FA74-DD7D-C655-5E6831110E9B}"/>
              </a:ext>
            </a:extLst>
          </p:cNvPr>
          <p:cNvPicPr>
            <a:picLocks noChangeAspect="1"/>
          </p:cNvPicPr>
          <p:nvPr/>
        </p:nvPicPr>
        <p:blipFill>
          <a:blip r:embed="rId5"/>
          <a:srcRect r="5240"/>
          <a:stretch/>
        </p:blipFill>
        <p:spPr>
          <a:xfrm>
            <a:off x="6553199" y="457200"/>
            <a:ext cx="5181602" cy="5943600"/>
          </a:xfrm>
          <a:prstGeom prst="rect">
            <a:avLst/>
          </a:prstGeom>
        </p:spPr>
      </p:pic>
      <p:pic>
        <p:nvPicPr>
          <p:cNvPr id="7" name="Picture 6">
            <a:extLst>
              <a:ext uri="{FF2B5EF4-FFF2-40B4-BE49-F238E27FC236}">
                <a16:creationId xmlns:a16="http://schemas.microsoft.com/office/drawing/2014/main" id="{1BF39AE3-C2B9-A881-6CAC-A2D6E294F6ED}"/>
              </a:ext>
            </a:extLst>
          </p:cNvPr>
          <p:cNvPicPr>
            <a:picLocks noChangeAspect="1"/>
          </p:cNvPicPr>
          <p:nvPr/>
        </p:nvPicPr>
        <p:blipFill>
          <a:blip r:embed="rId5"/>
          <a:srcRect r="5240"/>
          <a:stretch/>
        </p:blipFill>
        <p:spPr>
          <a:xfrm>
            <a:off x="6705599" y="609600"/>
            <a:ext cx="5181602" cy="5943600"/>
          </a:xfrm>
          <a:prstGeom prst="rect">
            <a:avLst/>
          </a:prstGeom>
        </p:spPr>
      </p:pic>
    </p:spTree>
    <p:extLst>
      <p:ext uri="{BB962C8B-B14F-4D97-AF65-F5344CB8AC3E}">
        <p14:creationId xmlns:p14="http://schemas.microsoft.com/office/powerpoint/2010/main" val="3399461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212149-E63D-7F43-0B2A-9047BE1B6214}"/>
              </a:ext>
            </a:extLst>
          </p:cNvPr>
          <p:cNvPicPr>
            <a:picLocks noChangeAspect="1"/>
          </p:cNvPicPr>
          <p:nvPr/>
        </p:nvPicPr>
        <p:blipFill>
          <a:blip r:embed="rId3">
            <a:alphaModFix amt="50000"/>
          </a:blip>
          <a:srcRect t="4060" r="-1" b="8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EE701FE9-E214-889C-409B-CA79CB289CC6}"/>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000" b="1" dirty="0">
                <a:solidFill>
                  <a:schemeClr val="bg1"/>
                </a:solidFill>
                <a:latin typeface="+mn-lt"/>
              </a:rPr>
              <a:t>% </a:t>
            </a:r>
            <a:r>
              <a:rPr lang="en-US" sz="6000" b="1" dirty="0" err="1">
                <a:solidFill>
                  <a:schemeClr val="bg1"/>
                </a:solidFill>
                <a:latin typeface="+mn-lt"/>
              </a:rPr>
              <a:t>ollama</a:t>
            </a:r>
            <a:r>
              <a:rPr lang="en-US" sz="6000" b="1" dirty="0">
                <a:solidFill>
                  <a:schemeClr val="bg1"/>
                </a:solidFill>
                <a:latin typeface="+mn-lt"/>
              </a:rPr>
              <a:t> serve</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19446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DCA87DB-09CD-D18B-C50E-CE30C2AC7A98}"/>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brightnessContrast bright="-77000" contrast="-59000"/>
                    </a14:imgEffect>
                  </a14:imgLayer>
                </a14:imgProps>
              </a:ext>
            </a:extLst>
          </a:blip>
          <a:srcRect t="15138" b="10359"/>
          <a:stretch/>
        </p:blipFill>
        <p:spPr>
          <a:xfrm>
            <a:off x="0" y="-1"/>
            <a:ext cx="12192001" cy="6857990"/>
          </a:xfrm>
          <a:prstGeom prst="rect">
            <a:avLst/>
          </a:prstGeom>
        </p:spPr>
      </p:pic>
      <p:sp>
        <p:nvSpPr>
          <p:cNvPr id="4" name="TextBox 3">
            <a:extLst>
              <a:ext uri="{FF2B5EF4-FFF2-40B4-BE49-F238E27FC236}">
                <a16:creationId xmlns:a16="http://schemas.microsoft.com/office/drawing/2014/main" id="{6E7D6894-1FD0-F3A9-CEE3-63EB6B95F11A}"/>
              </a:ext>
            </a:extLst>
          </p:cNvPr>
          <p:cNvSpPr txBox="1"/>
          <p:nvPr/>
        </p:nvSpPr>
        <p:spPr>
          <a:xfrm>
            <a:off x="3606448" y="143120"/>
            <a:ext cx="4533809" cy="2057037"/>
          </a:xfrm>
          <a:prstGeom prst="rect">
            <a:avLst/>
          </a:prstGeom>
        </p:spPr>
        <p:txBody>
          <a:bodyPr vert="horz" lIns="91440" tIns="45720" rIns="91440" bIns="45720" rtlCol="0" anchor="ctr">
            <a:noAutofit/>
          </a:bodyPr>
          <a:lstStyle/>
          <a:p>
            <a:pPr algn="ctr" defTabSz="914400">
              <a:lnSpc>
                <a:spcPct val="90000"/>
              </a:lnSpc>
              <a:spcBef>
                <a:spcPct val="0"/>
              </a:spcBef>
              <a:spcAft>
                <a:spcPts val="600"/>
              </a:spcAft>
            </a:pPr>
            <a:r>
              <a:rPr lang="en-US" sz="6000" b="1" u="none" strike="noStrike" dirty="0">
                <a:solidFill>
                  <a:srgbClr val="FFFFFF"/>
                </a:solidFill>
                <a:effectLst/>
                <a:ea typeface="+mj-ea"/>
                <a:cs typeface="+mj-cs"/>
                <a:hlinkClick r:id="rId5">
                  <a:extLst>
                    <a:ext uri="{A12FA001-AC4F-418D-AE19-62706E023703}">
                      <ahyp:hlinkClr xmlns:ahyp="http://schemas.microsoft.com/office/drawing/2018/hyperlinkcolor" val="tx"/>
                    </a:ext>
                  </a:extLst>
                </a:hlinkClick>
              </a:rPr>
              <a:t>open-webui</a:t>
            </a:r>
            <a:endParaRPr lang="en-US" sz="6000" b="1" dirty="0">
              <a:solidFill>
                <a:srgbClr val="FFFFFF"/>
              </a:solidFill>
              <a:ea typeface="+mj-ea"/>
              <a:cs typeface="+mj-cs"/>
            </a:endParaRPr>
          </a:p>
        </p:txBody>
      </p:sp>
      <p:sp>
        <p:nvSpPr>
          <p:cNvPr id="3" name="Content Placeholder 2">
            <a:extLst>
              <a:ext uri="{FF2B5EF4-FFF2-40B4-BE49-F238E27FC236}">
                <a16:creationId xmlns:a16="http://schemas.microsoft.com/office/drawing/2014/main" id="{33D881E4-95A0-9F1B-B548-74B9DDF9DE37}"/>
              </a:ext>
            </a:extLst>
          </p:cNvPr>
          <p:cNvSpPr>
            <a:spLocks noGrp="1"/>
          </p:cNvSpPr>
          <p:nvPr>
            <p:ph idx="1"/>
          </p:nvPr>
        </p:nvSpPr>
        <p:spPr>
          <a:xfrm>
            <a:off x="1198180" y="2927521"/>
            <a:ext cx="9792471" cy="1805254"/>
          </a:xfrm>
        </p:spPr>
        <p:txBody>
          <a:bodyPr vert="horz" lIns="91440" tIns="45720" rIns="91440" bIns="45720" rtlCol="0">
            <a:normAutofit/>
          </a:bodyPr>
          <a:lstStyle/>
          <a:p>
            <a:pPr marL="0" indent="0">
              <a:buNone/>
            </a:pPr>
            <a:r>
              <a:rPr lang="en-US" sz="2000" dirty="0">
                <a:solidFill>
                  <a:srgbClr val="FFFFFF"/>
                </a:solidFill>
              </a:rPr>
              <a:t>% docker run -d -p 3000:8080 --add-host=</a:t>
            </a:r>
            <a:r>
              <a:rPr lang="en-US" sz="2000" dirty="0" err="1">
                <a:solidFill>
                  <a:srgbClr val="FFFFFF"/>
                </a:solidFill>
              </a:rPr>
              <a:t>host.docker.internal:host-gateway</a:t>
            </a:r>
            <a:r>
              <a:rPr lang="en-US" sz="2000" dirty="0">
                <a:solidFill>
                  <a:srgbClr val="FFFFFF"/>
                </a:solidFill>
              </a:rPr>
              <a:t> -v open-</a:t>
            </a:r>
            <a:r>
              <a:rPr lang="en-US" sz="2000" dirty="0" err="1">
                <a:solidFill>
                  <a:srgbClr val="FFFFFF"/>
                </a:solidFill>
              </a:rPr>
              <a:t>webui</a:t>
            </a:r>
            <a:r>
              <a:rPr lang="en-US" sz="2000" dirty="0">
                <a:solidFill>
                  <a:srgbClr val="FFFFFF"/>
                </a:solidFill>
              </a:rPr>
              <a:t>:/app/backend/data --name open-</a:t>
            </a:r>
            <a:r>
              <a:rPr lang="en-US" sz="2000" dirty="0" err="1">
                <a:solidFill>
                  <a:srgbClr val="FFFFFF"/>
                </a:solidFill>
              </a:rPr>
              <a:t>webui</a:t>
            </a:r>
            <a:r>
              <a:rPr lang="en-US" sz="2000" dirty="0">
                <a:solidFill>
                  <a:srgbClr val="FFFFFF"/>
                </a:solidFill>
              </a:rPr>
              <a:t> --restart always </a:t>
            </a:r>
            <a:r>
              <a:rPr lang="en-US" sz="2000" dirty="0" err="1">
                <a:solidFill>
                  <a:srgbClr val="FFFFFF"/>
                </a:solidFill>
              </a:rPr>
              <a:t>ghcr.io</a:t>
            </a:r>
            <a:r>
              <a:rPr lang="en-US" sz="2000" dirty="0">
                <a:solidFill>
                  <a:srgbClr val="FFFFFF"/>
                </a:solidFill>
              </a:rPr>
              <a:t>/open-</a:t>
            </a:r>
            <a:r>
              <a:rPr lang="en-US" sz="2000" dirty="0" err="1">
                <a:solidFill>
                  <a:srgbClr val="FFFFFF"/>
                </a:solidFill>
              </a:rPr>
              <a:t>webui</a:t>
            </a:r>
            <a:r>
              <a:rPr lang="en-US" sz="2000" dirty="0">
                <a:solidFill>
                  <a:srgbClr val="FFFFFF"/>
                </a:solidFill>
              </a:rPr>
              <a:t>/</a:t>
            </a:r>
            <a:r>
              <a:rPr lang="en-US" sz="2000" dirty="0" err="1">
                <a:solidFill>
                  <a:srgbClr val="FFFFFF"/>
                </a:solidFill>
              </a:rPr>
              <a:t>open-webui:main</a:t>
            </a:r>
            <a:endParaRPr lang="en-US" sz="2000" dirty="0">
              <a:solidFill>
                <a:srgbClr val="FFFFFF"/>
              </a:solidFill>
            </a:endParaRPr>
          </a:p>
        </p:txBody>
      </p:sp>
      <p:sp>
        <p:nvSpPr>
          <p:cNvPr id="5" name="TextBox 4">
            <a:extLst>
              <a:ext uri="{FF2B5EF4-FFF2-40B4-BE49-F238E27FC236}">
                <a16:creationId xmlns:a16="http://schemas.microsoft.com/office/drawing/2014/main" id="{17D21842-974A-0EDB-BCBF-5526C6C05386}"/>
              </a:ext>
            </a:extLst>
          </p:cNvPr>
          <p:cNvSpPr txBox="1"/>
          <p:nvPr/>
        </p:nvSpPr>
        <p:spPr>
          <a:xfrm>
            <a:off x="117394" y="4629142"/>
            <a:ext cx="11954042" cy="830997"/>
          </a:xfrm>
          <a:prstGeom prst="rect">
            <a:avLst/>
          </a:prstGeom>
          <a:noFill/>
        </p:spPr>
        <p:txBody>
          <a:bodyPr wrap="none" rtlCol="0">
            <a:spAutoFit/>
          </a:bodyPr>
          <a:lstStyle/>
          <a:p>
            <a:pPr>
              <a:spcAft>
                <a:spcPts val="600"/>
              </a:spcAft>
            </a:pPr>
            <a:r>
              <a:rPr lang="en-US" sz="4800" dirty="0">
                <a:solidFill>
                  <a:srgbClr val="6B9F25"/>
                </a:solidFill>
                <a:hlinkClick r:id="rId6">
                  <a:extLst>
                    <a:ext uri="{A12FA001-AC4F-418D-AE19-62706E023703}">
                      <ahyp:hlinkClr xmlns:ahyp="http://schemas.microsoft.com/office/drawing/2018/hyperlinkcolor" val="tx"/>
                    </a:ext>
                  </a:extLst>
                </a:hlinkClick>
              </a:rPr>
              <a:t>https://github.com</a:t>
            </a:r>
            <a:r>
              <a:rPr lang="en-US" sz="4800" dirty="0">
                <a:solidFill>
                  <a:schemeClr val="bg1"/>
                </a:solidFill>
                <a:hlinkClick r:id="rId6">
                  <a:extLst>
                    <a:ext uri="{A12FA001-AC4F-418D-AE19-62706E023703}">
                      <ahyp:hlinkClr xmlns:ahyp="http://schemas.microsoft.com/office/drawing/2018/hyperlinkcolor" val="tx"/>
                    </a:ext>
                  </a:extLst>
                </a:hlinkClick>
              </a:rPr>
              <a:t>/</a:t>
            </a:r>
            <a:r>
              <a:rPr lang="en-US" sz="4800" dirty="0">
                <a:solidFill>
                  <a:schemeClr val="bg1"/>
                </a:solidFill>
              </a:rPr>
              <a:t>    open-</a:t>
            </a:r>
            <a:r>
              <a:rPr lang="en-US" sz="4800" dirty="0" err="1">
                <a:solidFill>
                  <a:schemeClr val="bg1"/>
                </a:solidFill>
              </a:rPr>
              <a:t>webui</a:t>
            </a:r>
            <a:r>
              <a:rPr lang="en-US" sz="4800" dirty="0">
                <a:solidFill>
                  <a:schemeClr val="bg1"/>
                </a:solidFill>
              </a:rPr>
              <a:t>/open-</a:t>
            </a:r>
            <a:r>
              <a:rPr lang="en-US" sz="4800" dirty="0" err="1">
                <a:solidFill>
                  <a:schemeClr val="bg1"/>
                </a:solidFill>
              </a:rPr>
              <a:t>webui</a:t>
            </a:r>
            <a:endParaRPr lang="en-US" sz="4800" dirty="0">
              <a:solidFill>
                <a:schemeClr val="bg1"/>
              </a:solidFill>
            </a:endParaRPr>
          </a:p>
        </p:txBody>
      </p:sp>
    </p:spTree>
    <p:extLst>
      <p:ext uri="{BB962C8B-B14F-4D97-AF65-F5344CB8AC3E}">
        <p14:creationId xmlns:p14="http://schemas.microsoft.com/office/powerpoint/2010/main" val="3495249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22FF09-A796-E857-99E1-F0D4AD0FF636}"/>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rightnessContrast bright="-10000" contrast="42000"/>
                    </a14:imgEffect>
                  </a14:imgLayer>
                </a14:imgProps>
              </a:ext>
            </a:extLst>
          </a:blip>
          <a:srcRect t="1819" b="8540"/>
          <a:stretch/>
        </p:blipFill>
        <p:spPr>
          <a:xfrm>
            <a:off x="20" y="1"/>
            <a:ext cx="12191980" cy="6857999"/>
          </a:xfrm>
          <a:prstGeom prst="rect">
            <a:avLst/>
          </a:prstGeom>
        </p:spPr>
      </p:pic>
      <p:sp>
        <p:nvSpPr>
          <p:cNvPr id="2" name="Title 1">
            <a:extLst>
              <a:ext uri="{FF2B5EF4-FFF2-40B4-BE49-F238E27FC236}">
                <a16:creationId xmlns:a16="http://schemas.microsoft.com/office/drawing/2014/main" id="{8D96C2D8-B15D-45C5-4064-24EBA54DCBE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latin typeface="+mn-lt"/>
              </a:rPr>
              <a:t>Running your own copilot</a:t>
            </a:r>
          </a:p>
        </p:txBody>
      </p:sp>
      <p:sp>
        <p:nvSpPr>
          <p:cNvPr id="5" name="TextBox 4">
            <a:extLst>
              <a:ext uri="{FF2B5EF4-FFF2-40B4-BE49-F238E27FC236}">
                <a16:creationId xmlns:a16="http://schemas.microsoft.com/office/drawing/2014/main" id="{5C53DF49-B27A-175D-21D2-6781643981C1}"/>
              </a:ext>
            </a:extLst>
          </p:cNvPr>
          <p:cNvSpPr txBox="1"/>
          <p:nvPr/>
        </p:nvSpPr>
        <p:spPr>
          <a:xfrm>
            <a:off x="1546421" y="4932608"/>
            <a:ext cx="9099158" cy="1015663"/>
          </a:xfrm>
          <a:prstGeom prst="rect">
            <a:avLst/>
          </a:prstGeom>
          <a:noFill/>
        </p:spPr>
        <p:txBody>
          <a:bodyPr wrap="none" rtlCol="0">
            <a:spAutoFit/>
          </a:bodyPr>
          <a:lstStyle/>
          <a:p>
            <a:r>
              <a:rPr lang="en-US" sz="6000" b="1" dirty="0"/>
              <a:t>https://</a:t>
            </a:r>
            <a:r>
              <a:rPr lang="en-US" sz="6000" b="1" dirty="0" err="1"/>
              <a:t>www.continue.dev</a:t>
            </a:r>
            <a:r>
              <a:rPr lang="en-US" sz="6000" b="1" dirty="0"/>
              <a:t>/</a:t>
            </a:r>
          </a:p>
        </p:txBody>
      </p:sp>
    </p:spTree>
    <p:extLst>
      <p:ext uri="{BB962C8B-B14F-4D97-AF65-F5344CB8AC3E}">
        <p14:creationId xmlns:p14="http://schemas.microsoft.com/office/powerpoint/2010/main" val="403934836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C01D016-67B8-B208-19D9-2374016B9D0B}"/>
              </a:ext>
            </a:extLst>
          </p:cNvPr>
          <p:cNvPicPr>
            <a:picLocks noChangeAspect="1"/>
          </p:cNvPicPr>
          <p:nvPr/>
        </p:nvPicPr>
        <p:blipFill>
          <a:blip r:embed="rId3">
            <a:alphaModFix amt="50000"/>
          </a:blip>
          <a:srcRect r="1359"/>
          <a:stretch/>
        </p:blipFill>
        <p:spPr>
          <a:xfrm>
            <a:off x="20" y="10"/>
            <a:ext cx="12188930" cy="6857990"/>
          </a:xfrm>
          <a:prstGeom prst="rect">
            <a:avLst/>
          </a:prstGeom>
        </p:spPr>
      </p:pic>
      <p:sp>
        <p:nvSpPr>
          <p:cNvPr id="5" name="TextBox 4">
            <a:extLst>
              <a:ext uri="{FF2B5EF4-FFF2-40B4-BE49-F238E27FC236}">
                <a16:creationId xmlns:a16="http://schemas.microsoft.com/office/drawing/2014/main" id="{A33D3FAC-E2F1-A889-A35C-66514C7F1BBE}"/>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600" dirty="0">
                <a:solidFill>
                  <a:schemeClr val="bg1"/>
                </a:solidFill>
                <a:latin typeface="+mj-lt"/>
                <a:ea typeface="+mj-ea"/>
                <a:cs typeface="+mj-cs"/>
              </a:rPr>
              <a:t>Enchanted LLM</a:t>
            </a:r>
          </a:p>
        </p:txBody>
      </p:sp>
      <p:sp>
        <p:nvSpPr>
          <p:cNvPr id="2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579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5" name="Rectangle 19464">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A lively and humorous scene of a person enthusiastically demoing artificial intelligence to a room full of excited and geeky individuals. The presenter is animatedly gesturing towards a large screen displaying complex algorithms and futuristic visuals. The audience is a diverse group of people, all wearing glasses and various nerdy attire like graphic tees with code or sci-fi references, some taking notes, others with their eyes wide in amazement. The room is filled with tech gadgets, laptops, and wires, creating a chaotic but fun atmosphere.">
            <a:extLst>
              <a:ext uri="{FF2B5EF4-FFF2-40B4-BE49-F238E27FC236}">
                <a16:creationId xmlns:a16="http://schemas.microsoft.com/office/drawing/2014/main" id="{1F1AE20D-0920-F37D-467B-CB4CE4499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47"/>
          <a:stretch/>
        </p:blipFill>
        <p:spPr bwMode="auto">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313D36-0C71-C5EF-EA38-DFD122AEB1F5}"/>
              </a:ext>
            </a:extLst>
          </p:cNvPr>
          <p:cNvSpPr>
            <a:spLocks noGrp="1"/>
          </p:cNvSpPr>
          <p:nvPr>
            <p:ph type="title"/>
          </p:nvPr>
        </p:nvSpPr>
        <p:spPr>
          <a:xfrm>
            <a:off x="414623" y="5593136"/>
            <a:ext cx="6931319" cy="752217"/>
          </a:xfrm>
        </p:spPr>
        <p:txBody>
          <a:bodyPr vert="horz" lIns="91440" tIns="45720" rIns="91440" bIns="45720" rtlCol="0" anchor="b">
            <a:noAutofit/>
          </a:bodyPr>
          <a:lstStyle/>
          <a:p>
            <a:r>
              <a:rPr lang="en-US" sz="6000" b="1" dirty="0">
                <a:solidFill>
                  <a:schemeClr val="tx1">
                    <a:lumMod val="85000"/>
                    <a:lumOff val="15000"/>
                  </a:schemeClr>
                </a:solidFill>
                <a:latin typeface="+mn-lt"/>
              </a:rPr>
              <a:t>Demo</a:t>
            </a:r>
          </a:p>
        </p:txBody>
      </p:sp>
    </p:spTree>
    <p:extLst>
      <p:ext uri="{BB962C8B-B14F-4D97-AF65-F5344CB8AC3E}">
        <p14:creationId xmlns:p14="http://schemas.microsoft.com/office/powerpoint/2010/main" val="7393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579EF455-58B9-EC93-E3BD-2B0AFBE837A2}"/>
              </a:ext>
            </a:extLst>
          </p:cNvPr>
          <p:cNvSpPr>
            <a:spLocks noGrp="1"/>
          </p:cNvSpPr>
          <p:nvPr>
            <p:ph type="title"/>
          </p:nvPr>
        </p:nvSpPr>
        <p:spPr>
          <a:xfrm>
            <a:off x="838200" y="643467"/>
            <a:ext cx="2951205" cy="5571066"/>
          </a:xfrm>
        </p:spPr>
        <p:txBody>
          <a:bodyPr>
            <a:normAutofit/>
          </a:bodyPr>
          <a:lstStyle/>
          <a:p>
            <a:r>
              <a:rPr lang="en-US">
                <a:solidFill>
                  <a:srgbClr val="FFFFFF"/>
                </a:solidFill>
              </a:rPr>
              <a:t>Reflection</a:t>
            </a:r>
          </a:p>
        </p:txBody>
      </p:sp>
      <p:graphicFrame>
        <p:nvGraphicFramePr>
          <p:cNvPr id="5" name="Content Placeholder 2">
            <a:extLst>
              <a:ext uri="{FF2B5EF4-FFF2-40B4-BE49-F238E27FC236}">
                <a16:creationId xmlns:a16="http://schemas.microsoft.com/office/drawing/2014/main" id="{701EA70A-AB02-6BF0-428A-0B727011A01B}"/>
              </a:ext>
            </a:extLst>
          </p:cNvPr>
          <p:cNvGraphicFramePr>
            <a:graphicFrameLocks noGrp="1"/>
          </p:cNvGraphicFramePr>
          <p:nvPr>
            <p:ph idx="1"/>
            <p:extLst>
              <p:ext uri="{D42A27DB-BD31-4B8C-83A1-F6EECF244321}">
                <p14:modId xmlns:p14="http://schemas.microsoft.com/office/powerpoint/2010/main" val="1243788813"/>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8409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A6E737-18CD-FE02-9EDD-8A14D9C5FD69}"/>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Privacy</a:t>
            </a:r>
          </a:p>
        </p:txBody>
      </p:sp>
      <p:graphicFrame>
        <p:nvGraphicFramePr>
          <p:cNvPr id="5" name="Content Placeholder 2">
            <a:extLst>
              <a:ext uri="{FF2B5EF4-FFF2-40B4-BE49-F238E27FC236}">
                <a16:creationId xmlns:a16="http://schemas.microsoft.com/office/drawing/2014/main" id="{C484EE32-A6F9-3009-94A1-8E1E7D8965CA}"/>
              </a:ext>
            </a:extLst>
          </p:cNvPr>
          <p:cNvGraphicFramePr>
            <a:graphicFrameLocks noGrp="1"/>
          </p:cNvGraphicFramePr>
          <p:nvPr>
            <p:ph idx="1"/>
            <p:extLst>
              <p:ext uri="{D42A27DB-BD31-4B8C-83A1-F6EECF244321}">
                <p14:modId xmlns:p14="http://schemas.microsoft.com/office/powerpoint/2010/main" val="314236485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3917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F960-C10B-AA98-596F-57A8A8AD92D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F696BEF-749F-9D1A-EE73-59264B21C117}"/>
              </a:ext>
            </a:extLst>
          </p:cNvPr>
          <p:cNvSpPr>
            <a:spLocks noGrp="1"/>
          </p:cNvSpPr>
          <p:nvPr>
            <p:ph idx="1"/>
          </p:nvPr>
        </p:nvSpPr>
        <p:spPr/>
        <p:txBody>
          <a:bodyPr/>
          <a:lstStyle/>
          <a:p>
            <a:r>
              <a:rPr lang="en-US" dirty="0" err="1"/>
              <a:t>Huggingface</a:t>
            </a:r>
            <a:endParaRPr lang="en-US" dirty="0"/>
          </a:p>
          <a:p>
            <a:r>
              <a:rPr lang="en-US" dirty="0"/>
              <a:t>https://</a:t>
            </a:r>
            <a:r>
              <a:rPr lang="en-US" dirty="0" err="1"/>
              <a:t>reddit.com</a:t>
            </a:r>
            <a:r>
              <a:rPr lang="en-US" dirty="0"/>
              <a:t>/r/</a:t>
            </a:r>
            <a:r>
              <a:rPr lang="en-GB" b="1" i="0" dirty="0" err="1">
                <a:solidFill>
                  <a:srgbClr val="131313"/>
                </a:solidFill>
                <a:effectLst/>
                <a:latin typeface="-apple-system"/>
              </a:rPr>
              <a:t>LocalLLaMA</a:t>
            </a:r>
            <a:endParaRPr lang="en-GB" b="1" i="0" dirty="0">
              <a:solidFill>
                <a:srgbClr val="131313"/>
              </a:solidFill>
              <a:effectLst/>
              <a:latin typeface="-apple-system"/>
            </a:endParaRPr>
          </a:p>
          <a:p>
            <a:r>
              <a:rPr lang="en-GB" b="1" dirty="0">
                <a:solidFill>
                  <a:srgbClr val="131313"/>
                </a:solidFill>
                <a:latin typeface="-apple-system"/>
              </a:rPr>
              <a:t>https://</a:t>
            </a:r>
            <a:r>
              <a:rPr lang="en-GB" b="1" dirty="0" err="1">
                <a:solidFill>
                  <a:srgbClr val="131313"/>
                </a:solidFill>
                <a:latin typeface="-apple-system"/>
              </a:rPr>
              <a:t>ollama.com</a:t>
            </a:r>
            <a:endParaRPr lang="en-GB" b="1" i="0" dirty="0">
              <a:solidFill>
                <a:srgbClr val="131313"/>
              </a:solidFill>
              <a:effectLst/>
              <a:latin typeface="-apple-system"/>
            </a:endParaRPr>
          </a:p>
          <a:p>
            <a:endParaRPr lang="en-GB" b="1" dirty="0">
              <a:solidFill>
                <a:srgbClr val="131313"/>
              </a:solidFill>
              <a:latin typeface="-apple-system"/>
            </a:endParaRPr>
          </a:p>
          <a:p>
            <a:endParaRPr lang="en-GB" b="1" i="0" dirty="0">
              <a:solidFill>
                <a:srgbClr val="131313"/>
              </a:solidFill>
              <a:effectLst/>
              <a:latin typeface="-apple-system"/>
            </a:endParaRPr>
          </a:p>
          <a:p>
            <a:endParaRPr lang="en-US" dirty="0"/>
          </a:p>
        </p:txBody>
      </p:sp>
    </p:spTree>
    <p:extLst>
      <p:ext uri="{BB962C8B-B14F-4D97-AF65-F5344CB8AC3E}">
        <p14:creationId xmlns:p14="http://schemas.microsoft.com/office/powerpoint/2010/main" val="1864680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B8C2-86B8-ACA8-F13B-814F6A68CC06}"/>
              </a:ext>
            </a:extLst>
          </p:cNvPr>
          <p:cNvSpPr>
            <a:spLocks noGrp="1"/>
          </p:cNvSpPr>
          <p:nvPr>
            <p:ph type="title"/>
          </p:nvPr>
        </p:nvSpPr>
        <p:spPr>
          <a:xfrm>
            <a:off x="6401683" y="407655"/>
            <a:ext cx="4612760" cy="1325563"/>
          </a:xfrm>
        </p:spPr>
        <p:txBody>
          <a:bodyPr/>
          <a:lstStyle/>
          <a:p>
            <a:pPr algn="ctr"/>
            <a:r>
              <a:rPr lang="en-US" dirty="0"/>
              <a:t>Add me on </a:t>
            </a:r>
            <a:r>
              <a:rPr lang="en-US" dirty="0" err="1"/>
              <a:t>linkedin</a:t>
            </a:r>
            <a:endParaRPr lang="en-US" dirty="0"/>
          </a:p>
        </p:txBody>
      </p:sp>
      <p:pic>
        <p:nvPicPr>
          <p:cNvPr id="4" name="Picture 3">
            <a:extLst>
              <a:ext uri="{FF2B5EF4-FFF2-40B4-BE49-F238E27FC236}">
                <a16:creationId xmlns:a16="http://schemas.microsoft.com/office/drawing/2014/main" id="{698C1712-E865-86AC-6D03-1FBFF8FDC016}"/>
              </a:ext>
            </a:extLst>
          </p:cNvPr>
          <p:cNvPicPr>
            <a:picLocks noChangeAspect="1"/>
          </p:cNvPicPr>
          <p:nvPr/>
        </p:nvPicPr>
        <p:blipFill>
          <a:blip r:embed="rId3"/>
          <a:stretch>
            <a:fillRect/>
          </a:stretch>
        </p:blipFill>
        <p:spPr>
          <a:xfrm>
            <a:off x="6741040" y="2002575"/>
            <a:ext cx="3934047" cy="3934047"/>
          </a:xfrm>
          <a:prstGeom prst="rect">
            <a:avLst/>
          </a:prstGeom>
        </p:spPr>
      </p:pic>
      <p:sp>
        <p:nvSpPr>
          <p:cNvPr id="5" name="Title 1">
            <a:extLst>
              <a:ext uri="{FF2B5EF4-FFF2-40B4-BE49-F238E27FC236}">
                <a16:creationId xmlns:a16="http://schemas.microsoft.com/office/drawing/2014/main" id="{CB4E0122-CC0D-AFE3-929A-F12F471466F0}"/>
              </a:ext>
            </a:extLst>
          </p:cNvPr>
          <p:cNvSpPr txBox="1">
            <a:spLocks/>
          </p:cNvSpPr>
          <p:nvPr/>
        </p:nvSpPr>
        <p:spPr>
          <a:xfrm>
            <a:off x="833767" y="407655"/>
            <a:ext cx="4612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Get the Slides</a:t>
            </a:r>
          </a:p>
        </p:txBody>
      </p:sp>
    </p:spTree>
    <p:extLst>
      <p:ext uri="{BB962C8B-B14F-4D97-AF65-F5344CB8AC3E}">
        <p14:creationId xmlns:p14="http://schemas.microsoft.com/office/powerpoint/2010/main" val="2080830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4F14F20-A2C1-0833-A709-F39C2EF30BC2}"/>
              </a:ext>
            </a:extLst>
          </p:cNvPr>
          <p:cNvPicPr>
            <a:picLocks noChangeAspect="1"/>
          </p:cNvPicPr>
          <p:nvPr/>
        </p:nvPicPr>
        <p:blipFill>
          <a:blip r:embed="rId3"/>
          <a:stretch>
            <a:fillRect/>
          </a:stretch>
        </p:blipFill>
        <p:spPr>
          <a:xfrm>
            <a:off x="418010" y="741139"/>
            <a:ext cx="3228294" cy="799002"/>
          </a:xfrm>
          <a:prstGeom prst="rect">
            <a:avLst/>
          </a:prstGeom>
        </p:spPr>
      </p:pic>
      <p:pic>
        <p:nvPicPr>
          <p:cNvPr id="7" name="Picture 6">
            <a:extLst>
              <a:ext uri="{FF2B5EF4-FFF2-40B4-BE49-F238E27FC236}">
                <a16:creationId xmlns:a16="http://schemas.microsoft.com/office/drawing/2014/main" id="{746378FC-22F1-2173-D8CE-AAC701317E22}"/>
              </a:ext>
            </a:extLst>
          </p:cNvPr>
          <p:cNvPicPr>
            <a:picLocks noChangeAspect="1"/>
          </p:cNvPicPr>
          <p:nvPr/>
        </p:nvPicPr>
        <p:blipFill>
          <a:blip r:embed="rId4"/>
          <a:stretch>
            <a:fillRect/>
          </a:stretch>
        </p:blipFill>
        <p:spPr>
          <a:xfrm>
            <a:off x="4384208" y="835674"/>
            <a:ext cx="3251032" cy="568930"/>
          </a:xfrm>
          <a:prstGeom prst="rect">
            <a:avLst/>
          </a:prstGeom>
        </p:spPr>
      </p:pic>
      <p:pic>
        <p:nvPicPr>
          <p:cNvPr id="5" name="Picture 4">
            <a:extLst>
              <a:ext uri="{FF2B5EF4-FFF2-40B4-BE49-F238E27FC236}">
                <a16:creationId xmlns:a16="http://schemas.microsoft.com/office/drawing/2014/main" id="{241B0851-B493-860C-77F8-251DEE5271C3}"/>
              </a:ext>
            </a:extLst>
          </p:cNvPr>
          <p:cNvPicPr>
            <a:picLocks noChangeAspect="1"/>
          </p:cNvPicPr>
          <p:nvPr/>
        </p:nvPicPr>
        <p:blipFill>
          <a:blip r:embed="rId5"/>
          <a:stretch>
            <a:fillRect/>
          </a:stretch>
        </p:blipFill>
        <p:spPr>
          <a:xfrm>
            <a:off x="418011" y="3114718"/>
            <a:ext cx="3228290" cy="637587"/>
          </a:xfrm>
          <a:prstGeom prst="rect">
            <a:avLst/>
          </a:prstGeom>
        </p:spPr>
      </p:pic>
      <p:pic>
        <p:nvPicPr>
          <p:cNvPr id="4" name="Picture 3">
            <a:extLst>
              <a:ext uri="{FF2B5EF4-FFF2-40B4-BE49-F238E27FC236}">
                <a16:creationId xmlns:a16="http://schemas.microsoft.com/office/drawing/2014/main" id="{B96A310F-B7DF-B217-C47C-E14402A1DACC}"/>
              </a:ext>
            </a:extLst>
          </p:cNvPr>
          <p:cNvPicPr>
            <a:picLocks noChangeAspect="1"/>
          </p:cNvPicPr>
          <p:nvPr/>
        </p:nvPicPr>
        <p:blipFill>
          <a:blip r:embed="rId6"/>
          <a:stretch>
            <a:fillRect/>
          </a:stretch>
        </p:blipFill>
        <p:spPr>
          <a:xfrm>
            <a:off x="417689" y="5411388"/>
            <a:ext cx="3225770" cy="620960"/>
          </a:xfrm>
          <a:prstGeom prst="rect">
            <a:avLst/>
          </a:prstGeom>
        </p:spPr>
      </p:pic>
      <p:pic>
        <p:nvPicPr>
          <p:cNvPr id="9" name="Picture 8">
            <a:extLst>
              <a:ext uri="{FF2B5EF4-FFF2-40B4-BE49-F238E27FC236}">
                <a16:creationId xmlns:a16="http://schemas.microsoft.com/office/drawing/2014/main" id="{A4655F7D-EAA5-B0B4-6236-BAB1D3538007}"/>
              </a:ext>
            </a:extLst>
          </p:cNvPr>
          <p:cNvPicPr>
            <a:picLocks noChangeAspect="1"/>
          </p:cNvPicPr>
          <p:nvPr/>
        </p:nvPicPr>
        <p:blipFill>
          <a:blip r:embed="rId7"/>
          <a:stretch>
            <a:fillRect/>
          </a:stretch>
        </p:blipFill>
        <p:spPr>
          <a:xfrm>
            <a:off x="4449829" y="5311836"/>
            <a:ext cx="3179404" cy="818696"/>
          </a:xfrm>
          <a:prstGeom prst="rect">
            <a:avLst/>
          </a:prstGeom>
        </p:spPr>
      </p:pic>
      <p:sp>
        <p:nvSpPr>
          <p:cNvPr id="14" name="Rectangle 13">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36588D-0F6E-D687-A03F-3576F7930F9F}"/>
              </a:ext>
            </a:extLst>
          </p:cNvPr>
          <p:cNvSpPr>
            <a:spLocks noGrp="1"/>
          </p:cNvSpPr>
          <p:nvPr>
            <p:ph type="title"/>
          </p:nvPr>
        </p:nvSpPr>
        <p:spPr>
          <a:xfrm>
            <a:off x="8639194" y="1816879"/>
            <a:ext cx="2840391" cy="335395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Flexibility</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 </a:t>
            </a:r>
            <a:r>
              <a:rPr lang="en-US" sz="4800" dirty="0">
                <a:solidFill>
                  <a:srgbClr val="FFFFFF"/>
                </a:solidFill>
              </a:rPr>
              <a:t>D</a:t>
            </a:r>
            <a:r>
              <a:rPr lang="en-US" sz="4800" kern="1200" dirty="0">
                <a:solidFill>
                  <a:srgbClr val="FFFFFF"/>
                </a:solidFill>
                <a:latin typeface="+mj-lt"/>
                <a:ea typeface="+mj-ea"/>
                <a:cs typeface="+mj-cs"/>
              </a:rPr>
              <a:t>ifferent models</a:t>
            </a:r>
          </a:p>
        </p:txBody>
      </p:sp>
      <p:cxnSp>
        <p:nvCxnSpPr>
          <p:cNvPr id="16" name="Straight Connector 15">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AB5AF74-60AC-92A9-B710-550BFB118F58}"/>
              </a:ext>
            </a:extLst>
          </p:cNvPr>
          <p:cNvPicPr>
            <a:picLocks noChangeAspect="1"/>
          </p:cNvPicPr>
          <p:nvPr/>
        </p:nvPicPr>
        <p:blipFill>
          <a:blip r:embed="rId8"/>
          <a:stretch>
            <a:fillRect/>
          </a:stretch>
        </p:blipFill>
        <p:spPr>
          <a:xfrm>
            <a:off x="4449829" y="3076562"/>
            <a:ext cx="3179408" cy="834594"/>
          </a:xfrm>
          <a:prstGeom prst="rect">
            <a:avLst/>
          </a:prstGeom>
        </p:spPr>
      </p:pic>
    </p:spTree>
    <p:extLst>
      <p:ext uri="{BB962C8B-B14F-4D97-AF65-F5344CB8AC3E}">
        <p14:creationId xmlns:p14="http://schemas.microsoft.com/office/powerpoint/2010/main" val="299388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FAE8-9410-36B8-CD3F-D2FF08979355}"/>
              </a:ext>
            </a:extLst>
          </p:cNvPr>
          <p:cNvSpPr>
            <a:spLocks noGrp="1"/>
          </p:cNvSpPr>
          <p:nvPr>
            <p:ph type="title"/>
          </p:nvPr>
        </p:nvSpPr>
        <p:spPr>
          <a:xfrm>
            <a:off x="570471" y="361334"/>
            <a:ext cx="10515600" cy="1325563"/>
          </a:xfrm>
        </p:spPr>
        <p:txBody>
          <a:bodyPr/>
          <a:lstStyle/>
          <a:p>
            <a:pPr algn="ctr"/>
            <a:r>
              <a:rPr lang="en-US" sz="4400" kern="1200" dirty="0">
                <a:latin typeface="+mj-lt"/>
                <a:ea typeface="+mj-ea"/>
                <a:cs typeface="+mj-cs"/>
              </a:rPr>
              <a:t>Flexibility of different models</a:t>
            </a:r>
            <a:endParaRPr lang="en-US" dirty="0"/>
          </a:p>
        </p:txBody>
      </p:sp>
      <p:sp>
        <p:nvSpPr>
          <p:cNvPr id="3" name="Content Placeholder 2">
            <a:extLst>
              <a:ext uri="{FF2B5EF4-FFF2-40B4-BE49-F238E27FC236}">
                <a16:creationId xmlns:a16="http://schemas.microsoft.com/office/drawing/2014/main" id="{7058DD5A-A664-53CB-716D-502B20EC17AD}"/>
              </a:ext>
            </a:extLst>
          </p:cNvPr>
          <p:cNvSpPr>
            <a:spLocks noGrp="1"/>
          </p:cNvSpPr>
          <p:nvPr>
            <p:ph idx="1"/>
          </p:nvPr>
        </p:nvSpPr>
        <p:spPr>
          <a:xfrm>
            <a:off x="479854" y="1825625"/>
            <a:ext cx="3672016" cy="4352753"/>
          </a:xfrm>
        </p:spPr>
        <p:txBody>
          <a:bodyPr>
            <a:normAutofit fontScale="25000" lnSpcReduction="20000"/>
          </a:bodyPr>
          <a:lstStyle/>
          <a:p>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'model'</a:t>
            </a:r>
            <a:r>
              <a:rPr lang="en-GB" dirty="0">
                <a:solidFill>
                  <a:srgbClr val="BCBEC4"/>
                </a:solidFill>
                <a:effectLst/>
              </a:rPr>
              <a:t>: </a:t>
            </a:r>
            <a:r>
              <a:rPr lang="en-GB" dirty="0">
                <a:solidFill>
                  <a:srgbClr val="6AAB73"/>
                </a:solidFill>
                <a:effectLst/>
              </a:rPr>
              <a:t>'hermes3:8b'</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'time'</a:t>
            </a:r>
            <a:r>
              <a:rPr lang="en-GB" dirty="0">
                <a:solidFill>
                  <a:srgbClr val="BCBEC4"/>
                </a:solidFill>
                <a:effectLst/>
              </a:rPr>
              <a:t>: </a:t>
            </a:r>
            <a:r>
              <a:rPr lang="en-GB" dirty="0">
                <a:solidFill>
                  <a:srgbClr val="2AACB8"/>
                </a:solidFill>
                <a:effectLst/>
              </a:rPr>
              <a:t>5.77803897857666</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'mappings'</a:t>
            </a: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'data'</a:t>
            </a:r>
            <a:r>
              <a:rPr lang="en-GB" dirty="0">
                <a:solidFill>
                  <a:srgbClr val="BCBEC4"/>
                </a:solidFill>
                <a:effectLst/>
              </a:rPr>
              <a:t>: [</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a:t>
            </a:r>
            <a:r>
              <a:rPr lang="en-GB" dirty="0" err="1">
                <a:solidFill>
                  <a:srgbClr val="6AAB73"/>
                </a:solidFill>
                <a:effectLst/>
              </a:rPr>
              <a:t>McApple</a:t>
            </a:r>
            <a:r>
              <a:rPr lang="en-GB" dirty="0">
                <a:solidFill>
                  <a:srgbClr val="6AAB73"/>
                </a:solidFill>
                <a:effectLst/>
              </a:rPr>
              <a:t>'</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1</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a:t>
            </a:r>
            <a:r>
              <a:rPr lang="en-GB" dirty="0" err="1">
                <a:solidFill>
                  <a:srgbClr val="6AAB73"/>
                </a:solidFill>
                <a:effectLst/>
              </a:rPr>
              <a:t>iFruit</a:t>
            </a:r>
            <a:r>
              <a:rPr lang="en-GB" dirty="0">
                <a:solidFill>
                  <a:srgbClr val="6AAB73"/>
                </a:solidFill>
                <a:effectLst/>
              </a:rPr>
              <a:t>'</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4</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"Steve's Apples"</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3</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'Big Apple Tech'</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2</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'Apple Inc.'</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5</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"Newton's Rival"</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2</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'Green Apple Computers'</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1</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'The Red Delicious'</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3</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'Crisp Tech'</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4</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"Granny's Smith"</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2</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a:t>
            </a:r>
          </a:p>
        </p:txBody>
      </p:sp>
      <p:sp>
        <p:nvSpPr>
          <p:cNvPr id="4" name="TextBox 3">
            <a:extLst>
              <a:ext uri="{FF2B5EF4-FFF2-40B4-BE49-F238E27FC236}">
                <a16:creationId xmlns:a16="http://schemas.microsoft.com/office/drawing/2014/main" id="{E936295B-1CA0-3050-81DB-D01459C351BE}"/>
              </a:ext>
            </a:extLst>
          </p:cNvPr>
          <p:cNvSpPr txBox="1"/>
          <p:nvPr/>
        </p:nvSpPr>
        <p:spPr>
          <a:xfrm>
            <a:off x="3739979" y="1964124"/>
            <a:ext cx="4176584" cy="3693319"/>
          </a:xfrm>
          <a:prstGeom prst="rect">
            <a:avLst/>
          </a:prstGeom>
          <a:noFill/>
        </p:spPr>
        <p:txBody>
          <a:bodyPr wrap="square" rtlCol="0">
            <a:spAutoFit/>
          </a:bodyPr>
          <a:lstStyle/>
          <a:p>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a:t>
            </a:r>
            <a:r>
              <a:rPr lang="en-GB" dirty="0">
                <a:solidFill>
                  <a:srgbClr val="BCBEC4"/>
                </a:solidFill>
                <a:effectLst/>
              </a:rPr>
              <a:t>: </a:t>
            </a:r>
            <a:r>
              <a:rPr lang="en-GB" dirty="0">
                <a:solidFill>
                  <a:srgbClr val="2AACB8"/>
                </a:solidFill>
                <a:effectLst/>
              </a:rPr>
              <a:t>10</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Inc.'</a:t>
            </a:r>
            <a:r>
              <a:rPr lang="en-GB" dirty="0">
                <a:solidFill>
                  <a:srgbClr val="BCBEC4"/>
                </a:solidFill>
                <a:effectLst/>
              </a:rPr>
              <a:t>: </a:t>
            </a:r>
            <a:r>
              <a:rPr lang="en-GB" dirty="0">
                <a:solidFill>
                  <a:srgbClr val="2AACB8"/>
                </a:solidFill>
                <a:effectLst/>
              </a:rPr>
              <a:t>9</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Inc.'</a:t>
            </a:r>
            <a:r>
              <a:rPr lang="en-GB" dirty="0">
                <a:solidFill>
                  <a:srgbClr val="BCBEC4"/>
                </a:solidFill>
                <a:effectLst/>
              </a:rPr>
              <a:t>: </a:t>
            </a:r>
            <a:r>
              <a:rPr lang="en-GB" dirty="0">
                <a:solidFill>
                  <a:srgbClr val="2AACB8"/>
                </a:solidFill>
                <a:effectLst/>
              </a:rPr>
              <a:t>8</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Products Inc.'</a:t>
            </a:r>
            <a:r>
              <a:rPr lang="en-GB" dirty="0">
                <a:solidFill>
                  <a:srgbClr val="BCBEC4"/>
                </a:solidFill>
                <a:effectLst/>
              </a:rPr>
              <a:t>: </a:t>
            </a:r>
            <a:r>
              <a:rPr lang="en-GB" dirty="0">
                <a:solidFill>
                  <a:srgbClr val="2AACB8"/>
                </a:solidFill>
                <a:effectLst/>
              </a:rPr>
              <a:t>7</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Technology Group'</a:t>
            </a:r>
            <a:r>
              <a:rPr lang="en-GB" dirty="0">
                <a:solidFill>
                  <a:srgbClr val="BCBEC4"/>
                </a:solidFill>
                <a:effectLst/>
              </a:rPr>
              <a:t>: </a:t>
            </a:r>
            <a:r>
              <a:rPr lang="en-GB" dirty="0">
                <a:solidFill>
                  <a:srgbClr val="2AACB8"/>
                </a:solidFill>
                <a:effectLst/>
              </a:rPr>
              <a:t>6</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Technologies'</a:t>
            </a:r>
            <a:r>
              <a:rPr lang="en-GB" dirty="0">
                <a:solidFill>
                  <a:srgbClr val="BCBEC4"/>
                </a:solidFill>
                <a:effectLst/>
              </a:rPr>
              <a:t>: </a:t>
            </a:r>
            <a:r>
              <a:rPr lang="en-GB" dirty="0">
                <a:solidFill>
                  <a:srgbClr val="2AACB8"/>
                </a:solidFill>
                <a:effectLst/>
              </a:rPr>
              <a:t>5</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Corporation'</a:t>
            </a:r>
            <a:r>
              <a:rPr lang="en-GB" dirty="0">
                <a:solidFill>
                  <a:srgbClr val="BCBEC4"/>
                </a:solidFill>
                <a:effectLst/>
              </a:rPr>
              <a:t>: </a:t>
            </a:r>
            <a:r>
              <a:rPr lang="en-GB" dirty="0">
                <a:solidFill>
                  <a:srgbClr val="2AACB8"/>
                </a:solidFill>
                <a:effectLst/>
              </a:rPr>
              <a:t>4</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a:t>
            </a:r>
            <a:r>
              <a:rPr lang="en-GB" dirty="0">
                <a:solidFill>
                  <a:srgbClr val="BCBEC4"/>
                </a:solidFill>
                <a:effectLst/>
              </a:rPr>
              <a:t>: </a:t>
            </a:r>
            <a:r>
              <a:rPr lang="en-GB" dirty="0">
                <a:solidFill>
                  <a:srgbClr val="2AACB8"/>
                </a:solidFill>
                <a:effectLst/>
              </a:rPr>
              <a:t>3</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Co., Ltd.'</a:t>
            </a:r>
            <a:r>
              <a:rPr lang="en-GB" dirty="0">
                <a:solidFill>
                  <a:srgbClr val="BCBEC4"/>
                </a:solidFill>
                <a:effectLst/>
              </a:rPr>
              <a:t>: </a:t>
            </a:r>
            <a:r>
              <a:rPr lang="en-GB" dirty="0">
                <a:solidFill>
                  <a:srgbClr val="2AACB8"/>
                </a:solidFill>
                <a:effectLst/>
              </a:rPr>
              <a:t>2</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Inc.'</a:t>
            </a:r>
            <a:r>
              <a:rPr lang="en-GB" dirty="0">
                <a:solidFill>
                  <a:srgbClr val="BCBEC4"/>
                </a:solidFill>
                <a:effectLst/>
              </a:rPr>
              <a:t>: </a:t>
            </a:r>
            <a:r>
              <a:rPr lang="en-GB" dirty="0">
                <a:solidFill>
                  <a:srgbClr val="2AACB8"/>
                </a:solidFill>
                <a:effectLst/>
              </a:rPr>
              <a:t>1</a:t>
            </a:r>
            <a:br>
              <a:rPr lang="en-GB" dirty="0">
                <a:solidFill>
                  <a:srgbClr val="2AACB8"/>
                </a:solidFill>
                <a:effectLst/>
              </a:rPr>
            </a:br>
            <a:r>
              <a:rPr lang="en-GB" dirty="0">
                <a:solidFill>
                  <a:srgbClr val="BCBEC4"/>
                </a:solidFill>
                <a:effectLst/>
              </a:rPr>
              <a:t>}</a:t>
            </a:r>
          </a:p>
          <a:p>
            <a:endParaRPr lang="en-US" dirty="0"/>
          </a:p>
        </p:txBody>
      </p:sp>
      <p:sp>
        <p:nvSpPr>
          <p:cNvPr id="7" name="TextBox 6">
            <a:extLst>
              <a:ext uri="{FF2B5EF4-FFF2-40B4-BE49-F238E27FC236}">
                <a16:creationId xmlns:a16="http://schemas.microsoft.com/office/drawing/2014/main" id="{B8044E88-ED08-0DE5-3BAE-8E65E6BD515E}"/>
              </a:ext>
            </a:extLst>
          </p:cNvPr>
          <p:cNvSpPr txBox="1"/>
          <p:nvPr/>
        </p:nvSpPr>
        <p:spPr>
          <a:xfrm>
            <a:off x="8316097" y="1964124"/>
            <a:ext cx="2925801" cy="3416320"/>
          </a:xfrm>
          <a:prstGeom prst="rect">
            <a:avLst/>
          </a:prstGeom>
          <a:noFill/>
        </p:spPr>
        <p:txBody>
          <a:bodyPr wrap="none" rtlCol="0">
            <a:spAutoFit/>
          </a:bodyPr>
          <a:lstStyle/>
          <a:p>
            <a:r>
              <a:rPr lang="en-GB" dirty="0">
                <a:solidFill>
                  <a:srgbClr val="BCBEC4"/>
                </a:solidFill>
                <a:effectLst/>
              </a:rPr>
              <a:t> </a:t>
            </a:r>
            <a:r>
              <a:rPr lang="en-GB" dirty="0">
                <a:solidFill>
                  <a:srgbClr val="C77DBB"/>
                </a:solidFill>
                <a:effectLst/>
              </a:rPr>
              <a:t>'model'</a:t>
            </a:r>
            <a:r>
              <a:rPr lang="en-GB" dirty="0">
                <a:solidFill>
                  <a:srgbClr val="BCBEC4"/>
                </a:solidFill>
                <a:effectLst/>
              </a:rPr>
              <a:t>: </a:t>
            </a:r>
            <a:r>
              <a:rPr lang="en-GB" dirty="0">
                <a:solidFill>
                  <a:srgbClr val="6AAB73"/>
                </a:solidFill>
                <a:effectLst/>
              </a:rPr>
              <a:t>'llama3.1:latest'</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'time'</a:t>
            </a:r>
            <a:r>
              <a:rPr lang="en-GB" dirty="0">
                <a:solidFill>
                  <a:srgbClr val="BCBEC4"/>
                </a:solidFill>
                <a:effectLst/>
              </a:rPr>
              <a:t>: </a:t>
            </a:r>
            <a:r>
              <a:rPr lang="en-GB" dirty="0">
                <a:solidFill>
                  <a:srgbClr val="2AACB8"/>
                </a:solidFill>
                <a:effectLst/>
              </a:rPr>
              <a:t>8.427261352539062</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'mappings'</a:t>
            </a: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'Big Apple'</a:t>
            </a:r>
            <a:r>
              <a:rPr lang="en-GB" dirty="0">
                <a:solidFill>
                  <a:srgbClr val="BCBEC4"/>
                </a:solidFill>
                <a:effectLst/>
              </a:rPr>
              <a:t>: </a:t>
            </a:r>
            <a:r>
              <a:rPr lang="en-GB" dirty="0">
                <a:solidFill>
                  <a:srgbClr val="2AACB8"/>
                </a:solidFill>
                <a:effectLst/>
              </a:rPr>
              <a:t>0.5</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'The Fruit Company'</a:t>
            </a:r>
            <a:r>
              <a:rPr lang="en-GB" dirty="0">
                <a:solidFill>
                  <a:srgbClr val="BCBEC4"/>
                </a:solidFill>
                <a:effectLst/>
              </a:rPr>
              <a:t>: </a:t>
            </a:r>
            <a:r>
              <a:rPr lang="en-GB" dirty="0">
                <a:solidFill>
                  <a:srgbClr val="2AACB8"/>
                </a:solidFill>
                <a:effectLst/>
              </a:rPr>
              <a:t>0.2</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t>
            </a:r>
            <a:r>
              <a:rPr lang="en-GB" dirty="0" err="1">
                <a:solidFill>
                  <a:srgbClr val="C77DBB"/>
                </a:solidFill>
                <a:effectLst/>
              </a:rPr>
              <a:t>iCompany</a:t>
            </a:r>
            <a:r>
              <a:rPr lang="en-GB" dirty="0">
                <a:solidFill>
                  <a:srgbClr val="C77DBB"/>
                </a:solidFill>
                <a:effectLst/>
              </a:rPr>
              <a:t>'</a:t>
            </a:r>
            <a:r>
              <a:rPr lang="en-GB" dirty="0">
                <a:solidFill>
                  <a:srgbClr val="BCBEC4"/>
                </a:solidFill>
                <a:effectLst/>
              </a:rPr>
              <a:t>: </a:t>
            </a:r>
            <a:r>
              <a:rPr lang="en-GB" dirty="0">
                <a:solidFill>
                  <a:srgbClr val="2AACB8"/>
                </a:solidFill>
                <a:effectLst/>
              </a:rPr>
              <a:t>0.8</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Inc.'</a:t>
            </a:r>
            <a:r>
              <a:rPr lang="en-GB" dirty="0">
                <a:solidFill>
                  <a:srgbClr val="BCBEC4"/>
                </a:solidFill>
                <a:effectLst/>
              </a:rPr>
              <a:t>: </a:t>
            </a:r>
            <a:r>
              <a:rPr lang="en-GB" dirty="0">
                <a:solidFill>
                  <a:srgbClr val="2AACB8"/>
                </a:solidFill>
                <a:effectLst/>
              </a:rPr>
              <a:t>0.1</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"Steve's Gadgets"</a:t>
            </a:r>
            <a:r>
              <a:rPr lang="en-GB" dirty="0">
                <a:solidFill>
                  <a:srgbClr val="BCBEC4"/>
                </a:solidFill>
                <a:effectLst/>
              </a:rPr>
              <a:t>: </a:t>
            </a:r>
            <a:r>
              <a:rPr lang="en-GB" dirty="0">
                <a:solidFill>
                  <a:srgbClr val="2AACB8"/>
                </a:solidFill>
                <a:effectLst/>
              </a:rPr>
              <a:t>0.3</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'The Tech Giant'</a:t>
            </a:r>
            <a:r>
              <a:rPr lang="en-GB" dirty="0">
                <a:solidFill>
                  <a:srgbClr val="BCBEC4"/>
                </a:solidFill>
                <a:effectLst/>
              </a:rPr>
              <a:t>: </a:t>
            </a:r>
            <a:r>
              <a:rPr lang="en-GB" dirty="0">
                <a:solidFill>
                  <a:srgbClr val="2AACB8"/>
                </a:solidFill>
                <a:effectLst/>
              </a:rPr>
              <a:t>0.6</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'New Apple'</a:t>
            </a:r>
            <a:r>
              <a:rPr lang="en-GB" dirty="0">
                <a:solidFill>
                  <a:srgbClr val="BCBEC4"/>
                </a:solidFill>
                <a:effectLst/>
              </a:rPr>
              <a:t>: </a:t>
            </a:r>
            <a:r>
              <a:rPr lang="en-GB" dirty="0">
                <a:solidFill>
                  <a:srgbClr val="2AACB8"/>
                </a:solidFill>
                <a:effectLst/>
              </a:rPr>
              <a:t>0.4</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a:t>
            </a:r>
            <a:endParaRPr lang="en-US" dirty="0"/>
          </a:p>
        </p:txBody>
      </p:sp>
      <p:sp>
        <p:nvSpPr>
          <p:cNvPr id="8" name="TextBox 7">
            <a:extLst>
              <a:ext uri="{FF2B5EF4-FFF2-40B4-BE49-F238E27FC236}">
                <a16:creationId xmlns:a16="http://schemas.microsoft.com/office/drawing/2014/main" id="{73864B5F-D861-D2F4-208F-DB661D634EE9}"/>
              </a:ext>
            </a:extLst>
          </p:cNvPr>
          <p:cNvSpPr txBox="1"/>
          <p:nvPr/>
        </p:nvSpPr>
        <p:spPr>
          <a:xfrm>
            <a:off x="838200" y="5934670"/>
            <a:ext cx="11053310" cy="923330"/>
          </a:xfrm>
          <a:prstGeom prst="rect">
            <a:avLst/>
          </a:prstGeom>
          <a:noFill/>
        </p:spPr>
        <p:txBody>
          <a:bodyPr wrap="square" rtlCol="0">
            <a:spAutoFit/>
          </a:bodyPr>
          <a:lstStyle/>
          <a:p>
            <a:r>
              <a:rPr lang="en-GB" dirty="0">
                <a:solidFill>
                  <a:srgbClr val="6AAB73"/>
                </a:solidFill>
                <a:effectLst/>
              </a:rPr>
              <a:t>Generate a list of alternative names used for the organization '</a:t>
            </a:r>
            <a:r>
              <a:rPr lang="en-GB" dirty="0">
                <a:solidFill>
                  <a:srgbClr val="CF8E6D"/>
                </a:solidFill>
                <a:effectLst/>
              </a:rPr>
              <a:t>{</a:t>
            </a:r>
            <a:r>
              <a:rPr lang="en-GB" dirty="0" err="1">
                <a:solidFill>
                  <a:schemeClr val="tx1">
                    <a:lumMod val="85000"/>
                    <a:lumOff val="15000"/>
                  </a:schemeClr>
                </a:solidFill>
                <a:effectLst/>
              </a:rPr>
              <a:t>organization_name</a:t>
            </a:r>
            <a:r>
              <a:rPr lang="en-GB" dirty="0">
                <a:solidFill>
                  <a:srgbClr val="CF8E6D"/>
                </a:solidFill>
                <a:effectLst/>
              </a:rPr>
              <a:t>}</a:t>
            </a:r>
            <a:r>
              <a:rPr lang="en-GB" dirty="0">
                <a:solidFill>
                  <a:srgbClr val="6AAB73"/>
                </a:solidFill>
                <a:effectLst/>
              </a:rPr>
              <a:t>' with a score on how likely they are to be used. Return a list with keys using the keys `name` and `score`.</a:t>
            </a:r>
            <a:endParaRPr lang="en-GB" dirty="0">
              <a:solidFill>
                <a:srgbClr val="BCBEC4"/>
              </a:solidFill>
              <a:effectLst/>
            </a:endParaRPr>
          </a:p>
          <a:p>
            <a:endParaRPr lang="en-US" dirty="0"/>
          </a:p>
        </p:txBody>
      </p:sp>
      <p:sp>
        <p:nvSpPr>
          <p:cNvPr id="9" name="Rectangle 8">
            <a:extLst>
              <a:ext uri="{FF2B5EF4-FFF2-40B4-BE49-F238E27FC236}">
                <a16:creationId xmlns:a16="http://schemas.microsoft.com/office/drawing/2014/main" id="{3BFC971E-CB77-BC10-BBE3-490C9426E5DA}"/>
              </a:ext>
            </a:extLst>
          </p:cNvPr>
          <p:cNvSpPr/>
          <p:nvPr/>
        </p:nvSpPr>
        <p:spPr>
          <a:xfrm>
            <a:off x="152400" y="15240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462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s Training a Kitten Possible? - Cat School">
            <a:extLst>
              <a:ext uri="{FF2B5EF4-FFF2-40B4-BE49-F238E27FC236}">
                <a16:creationId xmlns:a16="http://schemas.microsoft.com/office/drawing/2014/main" id="{BFAE33AF-C22E-C173-75EA-2D1AD8DB2252}"/>
              </a:ext>
            </a:extLst>
          </p:cNvPr>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l="8737" r="3162"/>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7ADA03-A986-7C11-B91F-C168CFB27621}"/>
              </a:ext>
            </a:extLst>
          </p:cNvPr>
          <p:cNvSpPr>
            <a:spLocks noGrp="1"/>
          </p:cNvSpPr>
          <p:nvPr>
            <p:ph type="title"/>
          </p:nvPr>
        </p:nvSpPr>
        <p:spPr>
          <a:xfrm>
            <a:off x="838201" y="365125"/>
            <a:ext cx="5251316" cy="1627636"/>
          </a:xfrm>
        </p:spPr>
        <p:txBody>
          <a:bodyPr vert="horz" lIns="91440" tIns="45720" rIns="91440" bIns="45720" rtlCol="0">
            <a:normAutofit/>
          </a:bodyPr>
          <a:lstStyle/>
          <a:p>
            <a:r>
              <a:rPr lang="en-US" sz="3700">
                <a:solidFill>
                  <a:srgbClr val="FFFFFF"/>
                </a:solidFill>
              </a:rPr>
              <a:t>Using uncensored/jailbroken models</a:t>
            </a:r>
          </a:p>
        </p:txBody>
      </p:sp>
      <p:pic>
        <p:nvPicPr>
          <p:cNvPr id="2050" name="Picture 2" descr="Psst… There is no such thing as Kitten Season! | Beth's Blog ...">
            <a:extLst>
              <a:ext uri="{FF2B5EF4-FFF2-40B4-BE49-F238E27FC236}">
                <a16:creationId xmlns:a16="http://schemas.microsoft.com/office/drawing/2014/main" id="{6093D1D0-2A39-DC82-3106-263052A43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333" r="32630" b="-1"/>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301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7" name="Rectangle 184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 computer with a screen on&#10;&#10;Description automatically generated">
            <a:extLst>
              <a:ext uri="{FF2B5EF4-FFF2-40B4-BE49-F238E27FC236}">
                <a16:creationId xmlns:a16="http://schemas.microsoft.com/office/drawing/2014/main" id="{388C8E80-0CE8-AA0B-0B0F-B2510E8F3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5" r="27"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8448" name="Rectangle 1844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F5F2ED-2C3E-9845-4C64-4B7A54758E0F}"/>
              </a:ext>
            </a:extLst>
          </p:cNvPr>
          <p:cNvSpPr>
            <a:spLocks noGrp="1"/>
          </p:cNvSpPr>
          <p:nvPr>
            <p:ph type="title"/>
          </p:nvPr>
        </p:nvSpPr>
        <p:spPr>
          <a:xfrm>
            <a:off x="838200" y="365125"/>
            <a:ext cx="3822189" cy="1899912"/>
          </a:xfrm>
        </p:spPr>
        <p:txBody>
          <a:bodyPr>
            <a:normAutofit/>
          </a:bodyPr>
          <a:lstStyle/>
          <a:p>
            <a:r>
              <a:rPr lang="en-US" sz="4000"/>
              <a:t>System requirements</a:t>
            </a:r>
          </a:p>
        </p:txBody>
      </p:sp>
      <p:sp>
        <p:nvSpPr>
          <p:cNvPr id="3" name="Content Placeholder 2">
            <a:extLst>
              <a:ext uri="{FF2B5EF4-FFF2-40B4-BE49-F238E27FC236}">
                <a16:creationId xmlns:a16="http://schemas.microsoft.com/office/drawing/2014/main" id="{120BB54B-8CF6-2F3D-9F21-F336B04D0FC1}"/>
              </a:ext>
            </a:extLst>
          </p:cNvPr>
          <p:cNvSpPr>
            <a:spLocks noGrp="1"/>
          </p:cNvSpPr>
          <p:nvPr>
            <p:ph idx="1"/>
          </p:nvPr>
        </p:nvSpPr>
        <p:spPr>
          <a:xfrm>
            <a:off x="838200" y="2434201"/>
            <a:ext cx="3822189" cy="3742762"/>
          </a:xfrm>
        </p:spPr>
        <p:txBody>
          <a:bodyPr>
            <a:normAutofit/>
          </a:bodyPr>
          <a:lstStyle/>
          <a:p>
            <a:pPr marL="0" indent="0">
              <a:buNone/>
            </a:pPr>
            <a:r>
              <a:rPr lang="en-US" sz="2000" dirty="0"/>
              <a:t>I’m using an m2 with 64GB RAM and 2TB HDD</a:t>
            </a:r>
          </a:p>
          <a:p>
            <a:pPr marL="0" indent="0">
              <a:buNone/>
            </a:pPr>
            <a:endParaRPr lang="en-US" sz="2000" dirty="0"/>
          </a:p>
          <a:p>
            <a:pPr marL="0" indent="0">
              <a:buNone/>
            </a:pPr>
            <a:r>
              <a:rPr lang="en-US" sz="2000" dirty="0"/>
              <a:t>32GB RAM</a:t>
            </a:r>
          </a:p>
        </p:txBody>
      </p:sp>
    </p:spTree>
    <p:extLst>
      <p:ext uri="{BB962C8B-B14F-4D97-AF65-F5344CB8AC3E}">
        <p14:creationId xmlns:p14="http://schemas.microsoft.com/office/powerpoint/2010/main" val="4041032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42D73479-D5C7-79F4-3570-07AF5F56690E}"/>
              </a:ext>
            </a:extLst>
          </p:cNvPr>
          <p:cNvPicPr>
            <a:picLocks noChangeAspect="1"/>
          </p:cNvPicPr>
          <p:nvPr/>
        </p:nvPicPr>
        <p:blipFill>
          <a:blip r:embed="rId3">
            <a:alphaModFix amt="35000"/>
          </a:blip>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D6D4B90-22E2-6C60-8DDA-2A9FC336CC6B}"/>
              </a:ext>
            </a:extLst>
          </p:cNvPr>
          <p:cNvSpPr>
            <a:spLocks noGrp="1"/>
          </p:cNvSpPr>
          <p:nvPr>
            <p:ph type="title"/>
          </p:nvPr>
        </p:nvSpPr>
        <p:spPr>
          <a:xfrm>
            <a:off x="838200" y="365125"/>
            <a:ext cx="10515600" cy="1325563"/>
          </a:xfrm>
        </p:spPr>
        <p:txBody>
          <a:bodyPr>
            <a:normAutofit/>
          </a:bodyPr>
          <a:lstStyle/>
          <a:p>
            <a:r>
              <a:rPr lang="en-US">
                <a:solidFill>
                  <a:srgbClr val="FFFFFF"/>
                </a:solidFill>
              </a:rPr>
              <a:t>Key terms</a:t>
            </a:r>
          </a:p>
        </p:txBody>
      </p:sp>
      <p:sp>
        <p:nvSpPr>
          <p:cNvPr id="3" name="Content Placeholder 2">
            <a:extLst>
              <a:ext uri="{FF2B5EF4-FFF2-40B4-BE49-F238E27FC236}">
                <a16:creationId xmlns:a16="http://schemas.microsoft.com/office/drawing/2014/main" id="{7012EFDE-504D-A258-828D-E0538FDA1E98}"/>
              </a:ext>
            </a:extLst>
          </p:cNvPr>
          <p:cNvSpPr>
            <a:spLocks noGrp="1"/>
          </p:cNvSpPr>
          <p:nvPr>
            <p:ph idx="1"/>
          </p:nvPr>
        </p:nvSpPr>
        <p:spPr>
          <a:xfrm>
            <a:off x="838200" y="1825625"/>
            <a:ext cx="10515600" cy="4351338"/>
          </a:xfrm>
        </p:spPr>
        <p:txBody>
          <a:bodyPr>
            <a:normAutofit/>
          </a:bodyPr>
          <a:lstStyle/>
          <a:p>
            <a:r>
              <a:rPr lang="en-US" dirty="0">
                <a:solidFill>
                  <a:srgbClr val="FFFFFF"/>
                </a:solidFill>
              </a:rPr>
              <a:t>Parameters</a:t>
            </a:r>
          </a:p>
          <a:p>
            <a:r>
              <a:rPr lang="en-US" dirty="0">
                <a:solidFill>
                  <a:srgbClr val="FFFFFF"/>
                </a:solidFill>
              </a:rPr>
              <a:t>Tokens</a:t>
            </a:r>
          </a:p>
          <a:p>
            <a:r>
              <a:rPr lang="en-US" dirty="0">
                <a:solidFill>
                  <a:srgbClr val="FFFFFF"/>
                </a:solidFill>
              </a:rPr>
              <a:t>Context length</a:t>
            </a:r>
          </a:p>
          <a:p>
            <a:r>
              <a:rPr lang="en-US" dirty="0">
                <a:solidFill>
                  <a:srgbClr val="FFFFFF"/>
                </a:solidFill>
              </a:rPr>
              <a:t>Temperature</a:t>
            </a:r>
          </a:p>
          <a:p>
            <a:r>
              <a:rPr lang="en-GB" sz="2800" i="0" dirty="0" err="1">
                <a:solidFill>
                  <a:srgbClr val="FFFFFF"/>
                </a:solidFill>
                <a:effectLst/>
              </a:rPr>
              <a:t>Abliterated</a:t>
            </a:r>
            <a:endParaRPr lang="en-US" dirty="0">
              <a:solidFill>
                <a:srgbClr val="FFFFFF"/>
              </a:solidFill>
            </a:endParaRPr>
          </a:p>
          <a:p>
            <a:endParaRPr lang="en-US" dirty="0">
              <a:solidFill>
                <a:srgbClr val="FFFFFF"/>
              </a:solidFill>
            </a:endParaRPr>
          </a:p>
        </p:txBody>
      </p:sp>
      <p:sp>
        <p:nvSpPr>
          <p:cNvPr id="4" name="Rectangle 3">
            <a:extLst>
              <a:ext uri="{FF2B5EF4-FFF2-40B4-BE49-F238E27FC236}">
                <a16:creationId xmlns:a16="http://schemas.microsoft.com/office/drawing/2014/main" id="{5E8FA0C6-6642-FA39-AFF4-6F3A93F65E05}"/>
              </a:ext>
            </a:extLst>
          </p:cNvPr>
          <p:cNvSpPr/>
          <p:nvPr/>
        </p:nvSpPr>
        <p:spPr>
          <a:xfrm>
            <a:off x="0" y="-1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56693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 professional background image for a PowerPoint slide explaining 'parameters' in reference to a language model. The image should have a futuristic tech feel, featuring abstract representations of neural networks, nodes, and data flows. Soft blues and purples dominate the color palette, with subtle connections resembling digital pathways and binary code flowing in the background. Keep the center of the image light and uncluttered, allowing space for text while keeping the sides dynamic with graphical elements that symbolize machine learning processes.">
            <a:extLst>
              <a:ext uri="{FF2B5EF4-FFF2-40B4-BE49-F238E27FC236}">
                <a16:creationId xmlns:a16="http://schemas.microsoft.com/office/drawing/2014/main" id="{F735215B-8299-8EFA-4264-B0B764D95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307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5A2CC-C341-5557-09E5-2CC94F14E5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Parameters</a:t>
            </a:r>
          </a:p>
        </p:txBody>
      </p:sp>
      <p:cxnSp>
        <p:nvCxnSpPr>
          <p:cNvPr id="3081" name="Straight Connector 308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0A221EF-DD98-CD1C-F0E7-8C93ADE76769}"/>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20406"/>
      </p:ext>
    </p:extLst>
  </p:cSld>
  <p:clrMapOvr>
    <a:masterClrMapping/>
  </p:clrMapOvr>
</p:sld>
</file>

<file path=ppt/theme/theme1.xml><?xml version="1.0" encoding="utf-8"?>
<a:theme xmlns:a="http://schemas.openxmlformats.org/drawingml/2006/main" name="Office 2013 - 2022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7902</TotalTime>
  <Words>907</Words>
  <Application>Microsoft Macintosh PowerPoint</Application>
  <PresentationFormat>Widescreen</PresentationFormat>
  <Paragraphs>127</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-apple-system</vt:lpstr>
      <vt:lpstr>Aptos</vt:lpstr>
      <vt:lpstr>Arial</vt:lpstr>
      <vt:lpstr>Calibri</vt:lpstr>
      <vt:lpstr>Calibri Light</vt:lpstr>
      <vt:lpstr>Office 2013 - 2022 Theme</vt:lpstr>
      <vt:lpstr>Running Your Own ChatGpt: Unlocking the Power of Local LLMs</vt:lpstr>
      <vt:lpstr>Why run your own LLM?</vt:lpstr>
      <vt:lpstr>Privacy</vt:lpstr>
      <vt:lpstr>Flexibility -  Different models</vt:lpstr>
      <vt:lpstr>Flexibility of different models</vt:lpstr>
      <vt:lpstr>Using uncensored/jailbroken models</vt:lpstr>
      <vt:lpstr>System requirements</vt:lpstr>
      <vt:lpstr>Key terms</vt:lpstr>
      <vt:lpstr>Parameters</vt:lpstr>
      <vt:lpstr>PowerPoint Presentation</vt:lpstr>
      <vt:lpstr>Tokens</vt:lpstr>
      <vt:lpstr>Tokens</vt:lpstr>
      <vt:lpstr>Context length</vt:lpstr>
      <vt:lpstr>Context length</vt:lpstr>
      <vt:lpstr>Temperature</vt:lpstr>
      <vt:lpstr>Temperature</vt:lpstr>
      <vt:lpstr>PowerPoint Presentation</vt:lpstr>
      <vt:lpstr>PowerPoint Presentation</vt:lpstr>
      <vt:lpstr>Setup</vt:lpstr>
      <vt:lpstr>Setup Local LLM- The easy way</vt:lpstr>
      <vt:lpstr>https://ollama.com/download/mac</vt:lpstr>
      <vt:lpstr>https://ollama.com/library</vt:lpstr>
      <vt:lpstr>PowerPoint Presentation</vt:lpstr>
      <vt:lpstr>% ollama serve</vt:lpstr>
      <vt:lpstr>PowerPoint Presentation</vt:lpstr>
      <vt:lpstr>Running your own copilot</vt:lpstr>
      <vt:lpstr>PowerPoint Presentation</vt:lpstr>
      <vt:lpstr>Demo</vt:lpstr>
      <vt:lpstr>Reflection</vt:lpstr>
      <vt:lpstr>Resources</vt:lpstr>
      <vt:lpstr>Add me on linkedin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mccabe</dc:creator>
  <cp:lastModifiedBy>Chris mccabe</cp:lastModifiedBy>
  <cp:revision>4</cp:revision>
  <dcterms:created xsi:type="dcterms:W3CDTF">2024-09-12T10:52:57Z</dcterms:created>
  <dcterms:modified xsi:type="dcterms:W3CDTF">2024-09-17T22:35:58Z</dcterms:modified>
</cp:coreProperties>
</file>